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23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1" r:id="rId14"/>
    <p:sldId id="274" r:id="rId15"/>
    <p:sldId id="275" r:id="rId16"/>
    <p:sldId id="266" r:id="rId17"/>
    <p:sldId id="267" r:id="rId18"/>
    <p:sldId id="268" r:id="rId19"/>
    <p:sldId id="270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00"/>
    <a:srgbClr val="EF5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9A614-8598-3E42-EE55-66424DE6DE8D}" v="1032" dt="2021-04-28T20:33:05.501"/>
    <p1510:client id="{ECD041B4-ECC0-A3C5-8D60-CBDD4BCDEC4A}" v="1" dt="2021-05-27T16:43:47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oebel, Erin" userId="S::estroebel@pecanvalley.org::762736e4-492b-4f11-b375-95310438a40d" providerId="AD" clId="Web-{0C79A614-8598-3E42-EE55-66424DE6DE8D}"/>
    <pc:docChg chg="addSld delSld modSld sldOrd">
      <pc:chgData name="Stroebel, Erin" userId="S::estroebel@pecanvalley.org::762736e4-492b-4f11-b375-95310438a40d" providerId="AD" clId="Web-{0C79A614-8598-3E42-EE55-66424DE6DE8D}" dt="2021-04-28T20:33:05.501" v="1383" actId="20577"/>
      <pc:docMkLst>
        <pc:docMk/>
      </pc:docMkLst>
      <pc:sldChg chg="addSp delSp modSp modNotes">
        <pc:chgData name="Stroebel, Erin" userId="S::estroebel@pecanvalley.org::762736e4-492b-4f11-b375-95310438a40d" providerId="AD" clId="Web-{0C79A614-8598-3E42-EE55-66424DE6DE8D}" dt="2021-04-28T20:19:05.560" v="1121"/>
        <pc:sldMkLst>
          <pc:docMk/>
          <pc:sldMk cId="4136322022" sldId="256"/>
        </pc:sldMkLst>
        <pc:spChg chg="mod">
          <ac:chgData name="Stroebel, Erin" userId="S::estroebel@pecanvalley.org::762736e4-492b-4f11-b375-95310438a40d" providerId="AD" clId="Web-{0C79A614-8598-3E42-EE55-66424DE6DE8D}" dt="2021-04-28T20:17:40.200" v="1087" actId="1076"/>
          <ac:spMkLst>
            <pc:docMk/>
            <pc:sldMk cId="4136322022" sldId="256"/>
            <ac:spMk id="2" creationId="{8B98EAE1-CF88-4125-B7A8-002BA8653651}"/>
          </ac:spMkLst>
        </pc:spChg>
        <pc:spChg chg="mod">
          <ac:chgData name="Stroebel, Erin" userId="S::estroebel@pecanvalley.org::762736e4-492b-4f11-b375-95310438a40d" providerId="AD" clId="Web-{0C79A614-8598-3E42-EE55-66424DE6DE8D}" dt="2021-04-28T20:16:24.997" v="910" actId="1076"/>
          <ac:spMkLst>
            <pc:docMk/>
            <pc:sldMk cId="4136322022" sldId="256"/>
            <ac:spMk id="3" creationId="{B88D27FE-479F-4758-AEAE-6DE4A3B4EF1C}"/>
          </ac:spMkLst>
        </pc:spChg>
        <pc:spChg chg="add del mod">
          <ac:chgData name="Stroebel, Erin" userId="S::estroebel@pecanvalley.org::762736e4-492b-4f11-b375-95310438a40d" providerId="AD" clId="Web-{0C79A614-8598-3E42-EE55-66424DE6DE8D}" dt="2021-04-28T20:19:02.091" v="1120"/>
          <ac:spMkLst>
            <pc:docMk/>
            <pc:sldMk cId="4136322022" sldId="256"/>
            <ac:spMk id="5" creationId="{652A33E6-FFDB-4C6F-AE21-329DC80D948B}"/>
          </ac:spMkLst>
        </pc:spChg>
      </pc:sldChg>
      <pc:sldChg chg="addSp delSp modSp ord modNotes">
        <pc:chgData name="Stroebel, Erin" userId="S::estroebel@pecanvalley.org::762736e4-492b-4f11-b375-95310438a40d" providerId="AD" clId="Web-{0C79A614-8598-3E42-EE55-66424DE6DE8D}" dt="2021-04-28T20:21:44.795" v="1380" actId="20577"/>
        <pc:sldMkLst>
          <pc:docMk/>
          <pc:sldMk cId="2398635129" sldId="258"/>
        </pc:sldMkLst>
        <pc:spChg chg="mod">
          <ac:chgData name="Stroebel, Erin" userId="S::estroebel@pecanvalley.org::762736e4-492b-4f11-b375-95310438a40d" providerId="AD" clId="Web-{0C79A614-8598-3E42-EE55-66424DE6DE8D}" dt="2021-04-28T20:19:32.232" v="1130"/>
          <ac:spMkLst>
            <pc:docMk/>
            <pc:sldMk cId="2398635129" sldId="258"/>
            <ac:spMk id="2" creationId="{96E73367-FDCC-404A-8797-E2687D523050}"/>
          </ac:spMkLst>
        </pc:spChg>
        <pc:spChg chg="del">
          <ac:chgData name="Stroebel, Erin" userId="S::estroebel@pecanvalley.org::762736e4-492b-4f11-b375-95310438a40d" providerId="AD" clId="Web-{0C79A614-8598-3E42-EE55-66424DE6DE8D}" dt="2021-04-28T20:19:32.232" v="1130"/>
          <ac:spMkLst>
            <pc:docMk/>
            <pc:sldMk cId="2398635129" sldId="258"/>
            <ac:spMk id="9" creationId="{AC14302F-E955-47D0-A56B-D1D1A6953B51}"/>
          </ac:spMkLst>
        </pc:spChg>
        <pc:spChg chg="add mod">
          <ac:chgData name="Stroebel, Erin" userId="S::estroebel@pecanvalley.org::762736e4-492b-4f11-b375-95310438a40d" providerId="AD" clId="Web-{0C79A614-8598-3E42-EE55-66424DE6DE8D}" dt="2021-04-28T20:21:44.795" v="1380" actId="20577"/>
          <ac:spMkLst>
            <pc:docMk/>
            <pc:sldMk cId="2398635129" sldId="258"/>
            <ac:spMk id="38" creationId="{652F8ECB-5A4F-4ADD-9DF3-2D8C7609929B}"/>
          </ac:spMkLst>
        </pc:spChg>
        <pc:spChg chg="add">
          <ac:chgData name="Stroebel, Erin" userId="S::estroebel@pecanvalley.org::762736e4-492b-4f11-b375-95310438a40d" providerId="AD" clId="Web-{0C79A614-8598-3E42-EE55-66424DE6DE8D}" dt="2021-04-28T20:19:32.232" v="1130"/>
          <ac:spMkLst>
            <pc:docMk/>
            <pc:sldMk cId="2398635129" sldId="258"/>
            <ac:spMk id="45" creationId="{593B4D24-F4A8-4141-A20A-E0575D199633}"/>
          </ac:spMkLst>
        </pc:spChg>
        <pc:spChg chg="add">
          <ac:chgData name="Stroebel, Erin" userId="S::estroebel@pecanvalley.org::762736e4-492b-4f11-b375-95310438a40d" providerId="AD" clId="Web-{0C79A614-8598-3E42-EE55-66424DE6DE8D}" dt="2021-04-28T20:19:32.232" v="1130"/>
          <ac:spMkLst>
            <pc:docMk/>
            <pc:sldMk cId="2398635129" sldId="258"/>
            <ac:spMk id="47" creationId="{6719801E-A6E2-4F88-BB91-2A71DBC47809}"/>
          </ac:spMkLst>
        </pc:spChg>
        <pc:spChg chg="add">
          <ac:chgData name="Stroebel, Erin" userId="S::estroebel@pecanvalley.org::762736e4-492b-4f11-b375-95310438a40d" providerId="AD" clId="Web-{0C79A614-8598-3E42-EE55-66424DE6DE8D}" dt="2021-04-28T20:19:32.232" v="1130"/>
          <ac:spMkLst>
            <pc:docMk/>
            <pc:sldMk cId="2398635129" sldId="258"/>
            <ac:spMk id="49" creationId="{284FA090-1E51-4E96-AE7C-430E378B51B0}"/>
          </ac:spMkLst>
        </pc:spChg>
        <pc:spChg chg="add">
          <ac:chgData name="Stroebel, Erin" userId="S::estroebel@pecanvalley.org::762736e4-492b-4f11-b375-95310438a40d" providerId="AD" clId="Web-{0C79A614-8598-3E42-EE55-66424DE6DE8D}" dt="2021-04-28T20:19:32.232" v="1130"/>
          <ac:spMkLst>
            <pc:docMk/>
            <pc:sldMk cId="2398635129" sldId="258"/>
            <ac:spMk id="51" creationId="{9689869E-ECC4-4D30-B2DF-C7DC3DD8598A}"/>
          </ac:spMkLst>
        </pc:spChg>
        <pc:grpChg chg="del">
          <ac:chgData name="Stroebel, Erin" userId="S::estroebel@pecanvalley.org::762736e4-492b-4f11-b375-95310438a40d" providerId="AD" clId="Web-{0C79A614-8598-3E42-EE55-66424DE6DE8D}" dt="2021-04-28T20:19:32.232" v="1130"/>
          <ac:grpSpMkLst>
            <pc:docMk/>
            <pc:sldMk cId="2398635129" sldId="258"/>
            <ac:grpSpMk id="11" creationId="{DC310F6C-D8CB-4984-9F9B-BA18C171928E}"/>
          </ac:grpSpMkLst>
        </pc:grpChg>
        <pc:graphicFrameChg chg="del">
          <ac:chgData name="Stroebel, Erin" userId="S::estroebel@pecanvalley.org::762736e4-492b-4f11-b375-95310438a40d" providerId="AD" clId="Web-{0C79A614-8598-3E42-EE55-66424DE6DE8D}" dt="2021-04-28T20:19:13.888" v="1128"/>
          <ac:graphicFrameMkLst>
            <pc:docMk/>
            <pc:sldMk cId="2398635129" sldId="258"/>
            <ac:graphicFrameMk id="5" creationId="{D5F40F33-0E96-476F-B5B2-E4AE5F9AB8CF}"/>
          </ac:graphicFrameMkLst>
        </pc:graphicFrameChg>
        <pc:picChg chg="del">
          <ac:chgData name="Stroebel, Erin" userId="S::estroebel@pecanvalley.org::762736e4-492b-4f11-b375-95310438a40d" providerId="AD" clId="Web-{0C79A614-8598-3E42-EE55-66424DE6DE8D}" dt="2021-04-28T20:19:08.904" v="1122"/>
          <ac:picMkLst>
            <pc:docMk/>
            <pc:sldMk cId="2398635129" sldId="258"/>
            <ac:picMk id="6" creationId="{A50BCF24-3E8C-4041-A061-8A625CAE9C90}"/>
          </ac:picMkLst>
        </pc:picChg>
        <pc:picChg chg="add">
          <ac:chgData name="Stroebel, Erin" userId="S::estroebel@pecanvalley.org::762736e4-492b-4f11-b375-95310438a40d" providerId="AD" clId="Web-{0C79A614-8598-3E42-EE55-66424DE6DE8D}" dt="2021-04-28T20:19:32.232" v="1130"/>
          <ac:picMkLst>
            <pc:docMk/>
            <pc:sldMk cId="2398635129" sldId="258"/>
            <ac:picMk id="42" creationId="{3F125553-DCAB-4DBB-86FB-1D0FF0F7F87A}"/>
          </ac:picMkLst>
        </pc:picChg>
      </pc:sldChg>
      <pc:sldChg chg="modNotes">
        <pc:chgData name="Stroebel, Erin" userId="S::estroebel@pecanvalley.org::762736e4-492b-4f11-b375-95310438a40d" providerId="AD" clId="Web-{0C79A614-8598-3E42-EE55-66424DE6DE8D}" dt="2021-04-28T20:11:30.105" v="721"/>
        <pc:sldMkLst>
          <pc:docMk/>
          <pc:sldMk cId="1127810019" sldId="259"/>
        </pc:sldMkLst>
      </pc:sldChg>
      <pc:sldChg chg="modSp modNotes">
        <pc:chgData name="Stroebel, Erin" userId="S::estroebel@pecanvalley.org::762736e4-492b-4f11-b375-95310438a40d" providerId="AD" clId="Web-{0C79A614-8598-3E42-EE55-66424DE6DE8D}" dt="2021-04-28T20:11:33.589" v="727"/>
        <pc:sldMkLst>
          <pc:docMk/>
          <pc:sldMk cId="1008604240" sldId="260"/>
        </pc:sldMkLst>
        <pc:spChg chg="mod">
          <ac:chgData name="Stroebel, Erin" userId="S::estroebel@pecanvalley.org::762736e4-492b-4f11-b375-95310438a40d" providerId="AD" clId="Web-{0C79A614-8598-3E42-EE55-66424DE6DE8D}" dt="2021-04-28T19:51:08.178" v="7" actId="20577"/>
          <ac:spMkLst>
            <pc:docMk/>
            <pc:sldMk cId="1008604240" sldId="260"/>
            <ac:spMk id="3" creationId="{38885B25-A456-465E-8ABB-EB4D46A09627}"/>
          </ac:spMkLst>
        </pc:spChg>
      </pc:sldChg>
      <pc:sldChg chg="modNotes">
        <pc:chgData name="Stroebel, Erin" userId="S::estroebel@pecanvalley.org::762736e4-492b-4f11-b375-95310438a40d" providerId="AD" clId="Web-{0C79A614-8598-3E42-EE55-66424DE6DE8D}" dt="2021-04-28T20:11:37.777" v="735"/>
        <pc:sldMkLst>
          <pc:docMk/>
          <pc:sldMk cId="436948588" sldId="261"/>
        </pc:sldMkLst>
      </pc:sldChg>
      <pc:sldChg chg="modSp modNotes">
        <pc:chgData name="Stroebel, Erin" userId="S::estroebel@pecanvalley.org::762736e4-492b-4f11-b375-95310438a40d" providerId="AD" clId="Web-{0C79A614-8598-3E42-EE55-66424DE6DE8D}" dt="2021-04-28T20:08:42.292" v="607"/>
        <pc:sldMkLst>
          <pc:docMk/>
          <pc:sldMk cId="3262359979" sldId="262"/>
        </pc:sldMkLst>
        <pc:spChg chg="mod">
          <ac:chgData name="Stroebel, Erin" userId="S::estroebel@pecanvalley.org::762736e4-492b-4f11-b375-95310438a40d" providerId="AD" clId="Web-{0C79A614-8598-3E42-EE55-66424DE6DE8D}" dt="2021-04-28T19:57:50.961" v="232" actId="20577"/>
          <ac:spMkLst>
            <pc:docMk/>
            <pc:sldMk cId="3262359979" sldId="262"/>
            <ac:spMk id="4" creationId="{5252B1CF-4A53-4767-BE9B-65712123C539}"/>
          </ac:spMkLst>
        </pc:spChg>
      </pc:sldChg>
      <pc:sldChg chg="modNotes">
        <pc:chgData name="Stroebel, Erin" userId="S::estroebel@pecanvalley.org::762736e4-492b-4f11-b375-95310438a40d" providerId="AD" clId="Web-{0C79A614-8598-3E42-EE55-66424DE6DE8D}" dt="2021-04-28T20:08:56.995" v="618"/>
        <pc:sldMkLst>
          <pc:docMk/>
          <pc:sldMk cId="1787530356" sldId="263"/>
        </pc:sldMkLst>
      </pc:sldChg>
      <pc:sldChg chg="modNotes">
        <pc:chgData name="Stroebel, Erin" userId="S::estroebel@pecanvalley.org::762736e4-492b-4f11-b375-95310438a40d" providerId="AD" clId="Web-{0C79A614-8598-3E42-EE55-66424DE6DE8D}" dt="2021-04-28T20:08:59.370" v="621"/>
        <pc:sldMkLst>
          <pc:docMk/>
          <pc:sldMk cId="1192880590" sldId="264"/>
        </pc:sldMkLst>
      </pc:sldChg>
      <pc:sldChg chg="modNotes">
        <pc:chgData name="Stroebel, Erin" userId="S::estroebel@pecanvalley.org::762736e4-492b-4f11-b375-95310438a40d" providerId="AD" clId="Web-{0C79A614-8598-3E42-EE55-66424DE6DE8D}" dt="2021-04-28T20:10:45.589" v="686"/>
        <pc:sldMkLst>
          <pc:docMk/>
          <pc:sldMk cId="3581893812" sldId="265"/>
        </pc:sldMkLst>
      </pc:sldChg>
      <pc:sldChg chg="modSp modNotes">
        <pc:chgData name="Stroebel, Erin" userId="S::estroebel@pecanvalley.org::762736e4-492b-4f11-b375-95310438a40d" providerId="AD" clId="Web-{0C79A614-8598-3E42-EE55-66424DE6DE8D}" dt="2021-04-28T20:09:56.823" v="666"/>
        <pc:sldMkLst>
          <pc:docMk/>
          <pc:sldMk cId="3377802518" sldId="266"/>
        </pc:sldMkLst>
        <pc:graphicFrameChg chg="mod">
          <ac:chgData name="Stroebel, Erin" userId="S::estroebel@pecanvalley.org::762736e4-492b-4f11-b375-95310438a40d" providerId="AD" clId="Web-{0C79A614-8598-3E42-EE55-66424DE6DE8D}" dt="2021-04-28T20:03:08.571" v="539" actId="14100"/>
          <ac:graphicFrameMkLst>
            <pc:docMk/>
            <pc:sldMk cId="3377802518" sldId="266"/>
            <ac:graphicFrameMk id="6" creationId="{3C96F29D-0BF2-4463-A443-498FC865AF63}"/>
          </ac:graphicFrameMkLst>
        </pc:graphicFrameChg>
      </pc:sldChg>
      <pc:sldChg chg="modSp modNotes">
        <pc:chgData name="Stroebel, Erin" userId="S::estroebel@pecanvalley.org::762736e4-492b-4f11-b375-95310438a40d" providerId="AD" clId="Web-{0C79A614-8598-3E42-EE55-66424DE6DE8D}" dt="2021-04-28T20:10:02.417" v="672"/>
        <pc:sldMkLst>
          <pc:docMk/>
          <pc:sldMk cId="181738209" sldId="267"/>
        </pc:sldMkLst>
        <pc:picChg chg="mod">
          <ac:chgData name="Stroebel, Erin" userId="S::estroebel@pecanvalley.org::762736e4-492b-4f11-b375-95310438a40d" providerId="AD" clId="Web-{0C79A614-8598-3E42-EE55-66424DE6DE8D}" dt="2021-04-28T20:03:16.618" v="541" actId="1076"/>
          <ac:picMkLst>
            <pc:docMk/>
            <pc:sldMk cId="181738209" sldId="267"/>
            <ac:picMk id="4100" creationId="{C7D60119-7623-4A2B-9794-DA0F0B5F1308}"/>
          </ac:picMkLst>
        </pc:picChg>
      </pc:sldChg>
      <pc:sldChg chg="modSp modNotes">
        <pc:chgData name="Stroebel, Erin" userId="S::estroebel@pecanvalley.org::762736e4-492b-4f11-b375-95310438a40d" providerId="AD" clId="Web-{0C79A614-8598-3E42-EE55-66424DE6DE8D}" dt="2021-04-28T20:10:07.229" v="678"/>
        <pc:sldMkLst>
          <pc:docMk/>
          <pc:sldMk cId="286780454" sldId="268"/>
        </pc:sldMkLst>
        <pc:spChg chg="mod">
          <ac:chgData name="Stroebel, Erin" userId="S::estroebel@pecanvalley.org::762736e4-492b-4f11-b375-95310438a40d" providerId="AD" clId="Web-{0C79A614-8598-3E42-EE55-66424DE6DE8D}" dt="2021-04-28T20:03:50.400" v="560" actId="1076"/>
          <ac:spMkLst>
            <pc:docMk/>
            <pc:sldMk cId="286780454" sldId="268"/>
            <ac:spMk id="2" creationId="{EE116C2E-6C5D-49B4-9B3C-81608009C324}"/>
          </ac:spMkLst>
        </pc:spChg>
        <pc:spChg chg="mod">
          <ac:chgData name="Stroebel, Erin" userId="S::estroebel@pecanvalley.org::762736e4-492b-4f11-b375-95310438a40d" providerId="AD" clId="Web-{0C79A614-8598-3E42-EE55-66424DE6DE8D}" dt="2021-04-28T20:03:53.228" v="561" actId="1076"/>
          <ac:spMkLst>
            <pc:docMk/>
            <pc:sldMk cId="286780454" sldId="268"/>
            <ac:spMk id="4" creationId="{59E037F8-CB3E-4CEB-8514-FE32F72CA61C}"/>
          </ac:spMkLst>
        </pc:spChg>
        <pc:spChg chg="mod">
          <ac:chgData name="Stroebel, Erin" userId="S::estroebel@pecanvalley.org::762736e4-492b-4f11-b375-95310438a40d" providerId="AD" clId="Web-{0C79A614-8598-3E42-EE55-66424DE6DE8D}" dt="2021-04-28T20:03:31.150" v="552" actId="1076"/>
          <ac:spMkLst>
            <pc:docMk/>
            <pc:sldMk cId="286780454" sldId="268"/>
            <ac:spMk id="13" creationId="{09F5BC8D-C314-4C98-B789-2DEE55814B30}"/>
          </ac:spMkLst>
        </pc:spChg>
      </pc:sldChg>
      <pc:sldChg chg="modSp modNotes">
        <pc:chgData name="Stroebel, Erin" userId="S::estroebel@pecanvalley.org::762736e4-492b-4f11-b375-95310438a40d" providerId="AD" clId="Web-{0C79A614-8598-3E42-EE55-66424DE6DE8D}" dt="2021-04-28T20:33:05.501" v="1383" actId="20577"/>
        <pc:sldMkLst>
          <pc:docMk/>
          <pc:sldMk cId="1990836772" sldId="269"/>
        </pc:sldMkLst>
        <pc:spChg chg="mod">
          <ac:chgData name="Stroebel, Erin" userId="S::estroebel@pecanvalley.org::762736e4-492b-4f11-b375-95310438a40d" providerId="AD" clId="Web-{0C79A614-8598-3E42-EE55-66424DE6DE8D}" dt="2021-04-28T20:33:05.501" v="1383" actId="20577"/>
          <ac:spMkLst>
            <pc:docMk/>
            <pc:sldMk cId="1990836772" sldId="269"/>
            <ac:spMk id="4" creationId="{E05C7983-3B06-49FF-BBAB-0435F40EC027}"/>
          </ac:spMkLst>
        </pc:spChg>
      </pc:sldChg>
      <pc:sldChg chg="modSp modNotes">
        <pc:chgData name="Stroebel, Erin" userId="S::estroebel@pecanvalley.org::762736e4-492b-4f11-b375-95310438a40d" providerId="AD" clId="Web-{0C79A614-8598-3E42-EE55-66424DE6DE8D}" dt="2021-04-28T20:10:12.011" v="684"/>
        <pc:sldMkLst>
          <pc:docMk/>
          <pc:sldMk cId="3981559936" sldId="270"/>
        </pc:sldMkLst>
        <pc:spChg chg="mod">
          <ac:chgData name="Stroebel, Erin" userId="S::estroebel@pecanvalley.org::762736e4-492b-4f11-b375-95310438a40d" providerId="AD" clId="Web-{0C79A614-8598-3E42-EE55-66424DE6DE8D}" dt="2021-04-28T20:04:38.712" v="568" actId="20577"/>
          <ac:spMkLst>
            <pc:docMk/>
            <pc:sldMk cId="3981559936" sldId="270"/>
            <ac:spMk id="6156" creationId="{99A935E8-1F7F-459F-96CC-28A4D9789346}"/>
          </ac:spMkLst>
        </pc:spChg>
      </pc:sldChg>
      <pc:sldChg chg="modSp modNotes">
        <pc:chgData name="Stroebel, Erin" userId="S::estroebel@pecanvalley.org::762736e4-492b-4f11-b375-95310438a40d" providerId="AD" clId="Web-{0C79A614-8598-3E42-EE55-66424DE6DE8D}" dt="2021-04-28T20:09:45.276" v="647"/>
        <pc:sldMkLst>
          <pc:docMk/>
          <pc:sldMk cId="3947681525" sldId="271"/>
        </pc:sldMkLst>
        <pc:graphicFrameChg chg="modGraphic">
          <ac:chgData name="Stroebel, Erin" userId="S::estroebel@pecanvalley.org::762736e4-492b-4f11-b375-95310438a40d" providerId="AD" clId="Web-{0C79A614-8598-3E42-EE55-66424DE6DE8D}" dt="2021-04-28T20:02:46.024" v="536" actId="20577"/>
          <ac:graphicFrameMkLst>
            <pc:docMk/>
            <pc:sldMk cId="3947681525" sldId="271"/>
            <ac:graphicFrameMk id="5" creationId="{A8DB0032-9565-4C13-B4FB-915CB6048F97}"/>
          </ac:graphicFrameMkLst>
        </pc:graphicFrameChg>
      </pc:sldChg>
      <pc:sldChg chg="modSp modNotes">
        <pc:chgData name="Stroebel, Erin" userId="S::estroebel@pecanvalley.org::762736e4-492b-4f11-b375-95310438a40d" providerId="AD" clId="Web-{0C79A614-8598-3E42-EE55-66424DE6DE8D}" dt="2021-04-28T20:11:12.792" v="697"/>
        <pc:sldMkLst>
          <pc:docMk/>
          <pc:sldMk cId="1754867694" sldId="273"/>
        </pc:sldMkLst>
        <pc:spChg chg="mod">
          <ac:chgData name="Stroebel, Erin" userId="S::estroebel@pecanvalley.org::762736e4-492b-4f11-b375-95310438a40d" providerId="AD" clId="Web-{0C79A614-8598-3E42-EE55-66424DE6DE8D}" dt="2021-04-28T20:04:45.931" v="569" actId="1076"/>
          <ac:spMkLst>
            <pc:docMk/>
            <pc:sldMk cId="1754867694" sldId="273"/>
            <ac:spMk id="2" creationId="{96E73367-FDCC-404A-8797-E2687D523050}"/>
          </ac:spMkLst>
        </pc:spChg>
        <pc:graphicFrameChg chg="mod">
          <ac:chgData name="Stroebel, Erin" userId="S::estroebel@pecanvalley.org::762736e4-492b-4f11-b375-95310438a40d" providerId="AD" clId="Web-{0C79A614-8598-3E42-EE55-66424DE6DE8D}" dt="2021-04-28T20:05:09.167" v="577" actId="1076"/>
          <ac:graphicFrameMkLst>
            <pc:docMk/>
            <pc:sldMk cId="1754867694" sldId="273"/>
            <ac:graphicFrameMk id="5" creationId="{D5F40F33-0E96-476F-B5B2-E4AE5F9AB8CF}"/>
          </ac:graphicFrameMkLst>
        </pc:graphicFrameChg>
        <pc:picChg chg="mod">
          <ac:chgData name="Stroebel, Erin" userId="S::estroebel@pecanvalley.org::762736e4-492b-4f11-b375-95310438a40d" providerId="AD" clId="Web-{0C79A614-8598-3E42-EE55-66424DE6DE8D}" dt="2021-04-28T20:05:55.541" v="581" actId="1076"/>
          <ac:picMkLst>
            <pc:docMk/>
            <pc:sldMk cId="1754867694" sldId="273"/>
            <ac:picMk id="6" creationId="{A50BCF24-3E8C-4041-A061-8A625CAE9C90}"/>
          </ac:picMkLst>
        </pc:picChg>
      </pc:sldChg>
      <pc:sldChg chg="modNotes">
        <pc:chgData name="Stroebel, Erin" userId="S::estroebel@pecanvalley.org::762736e4-492b-4f11-b375-95310438a40d" providerId="AD" clId="Web-{0C79A614-8598-3E42-EE55-66424DE6DE8D}" dt="2021-04-28T20:09:51.479" v="656"/>
        <pc:sldMkLst>
          <pc:docMk/>
          <pc:sldMk cId="2146233054" sldId="274"/>
        </pc:sldMkLst>
      </pc:sldChg>
      <pc:sldChg chg="modNotes">
        <pc:chgData name="Stroebel, Erin" userId="S::estroebel@pecanvalley.org::762736e4-492b-4f11-b375-95310438a40d" providerId="AD" clId="Web-{0C79A614-8598-3E42-EE55-66424DE6DE8D}" dt="2021-04-28T20:09:54.198" v="661"/>
        <pc:sldMkLst>
          <pc:docMk/>
          <pc:sldMk cId="3423544659" sldId="275"/>
        </pc:sldMkLst>
      </pc:sldChg>
      <pc:sldChg chg="modNotes">
        <pc:chgData name="Stroebel, Erin" userId="S::estroebel@pecanvalley.org::762736e4-492b-4f11-b375-95310438a40d" providerId="AD" clId="Web-{0C79A614-8598-3E42-EE55-66424DE6DE8D}" dt="2021-04-28T20:11:16.245" v="706"/>
        <pc:sldMkLst>
          <pc:docMk/>
          <pc:sldMk cId="2854767112" sldId="276"/>
        </pc:sldMkLst>
      </pc:sldChg>
      <pc:sldChg chg="modSp new del ord">
        <pc:chgData name="Stroebel, Erin" userId="S::estroebel@pecanvalley.org::762736e4-492b-4f11-b375-95310438a40d" providerId="AD" clId="Web-{0C79A614-8598-3E42-EE55-66424DE6DE8D}" dt="2021-04-28T20:15:38.168" v="883"/>
        <pc:sldMkLst>
          <pc:docMk/>
          <pc:sldMk cId="2490575165" sldId="277"/>
        </pc:sldMkLst>
        <pc:spChg chg="mod">
          <ac:chgData name="Stroebel, Erin" userId="S::estroebel@pecanvalley.org::762736e4-492b-4f11-b375-95310438a40d" providerId="AD" clId="Web-{0C79A614-8598-3E42-EE55-66424DE6DE8D}" dt="2021-04-28T20:14:12.809" v="753" actId="20577"/>
          <ac:spMkLst>
            <pc:docMk/>
            <pc:sldMk cId="2490575165" sldId="277"/>
            <ac:spMk id="2" creationId="{831195BC-4668-4F72-8E23-414D75B0CEAA}"/>
          </ac:spMkLst>
        </pc:spChg>
        <pc:spChg chg="mod">
          <ac:chgData name="Stroebel, Erin" userId="S::estroebel@pecanvalley.org::762736e4-492b-4f11-b375-95310438a40d" providerId="AD" clId="Web-{0C79A614-8598-3E42-EE55-66424DE6DE8D}" dt="2021-04-28T20:15:07.762" v="882" actId="20577"/>
          <ac:spMkLst>
            <pc:docMk/>
            <pc:sldMk cId="2490575165" sldId="277"/>
            <ac:spMk id="3" creationId="{79E81A0A-8CB8-4B7E-8D03-6F609BA4690D}"/>
          </ac:spMkLst>
        </pc:spChg>
      </pc:sldChg>
    </pc:docChg>
  </pc:docChgLst>
  <pc:docChgLst>
    <pc:chgData name="Pytlik, Jamie" userId="S::jpytlik@pecanvalley.org::cfc2844d-7794-41ce-8b4a-e0914f3b4b2b" providerId="AD" clId="Web-{ECD041B4-ECC0-A3C5-8D60-CBDD4BCDEC4A}"/>
    <pc:docChg chg="delSld">
      <pc:chgData name="Pytlik, Jamie" userId="S::jpytlik@pecanvalley.org::cfc2844d-7794-41ce-8b4a-e0914f3b4b2b" providerId="AD" clId="Web-{ECD041B4-ECC0-A3C5-8D60-CBDD4BCDEC4A}" dt="2021-05-27T16:43:47.429" v="0"/>
      <pc:docMkLst>
        <pc:docMk/>
      </pc:docMkLst>
      <pc:sldChg chg="del">
        <pc:chgData name="Pytlik, Jamie" userId="S::jpytlik@pecanvalley.org::cfc2844d-7794-41ce-8b4a-e0914f3b4b2b" providerId="AD" clId="Web-{ECD041B4-ECC0-A3C5-8D60-CBDD4BCDEC4A}" dt="2021-05-27T16:43:47.429" v="0"/>
        <pc:sldMkLst>
          <pc:docMk/>
          <pc:sldMk cId="2398635129" sldId="25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9D073-7B85-417C-BC41-2E5C3C912A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E1E2A3-5582-4F98-9CEC-E61FFB5A201B}">
      <dgm:prSet/>
      <dgm:spPr/>
      <dgm:t>
        <a:bodyPr/>
        <a:lstStyle/>
        <a:p>
          <a:r>
            <a:rPr lang="en-US"/>
            <a:t>Suicide of a loved one </a:t>
          </a:r>
        </a:p>
      </dgm:t>
    </dgm:pt>
    <dgm:pt modelId="{D6206723-C4B3-4646-A0A7-18FEC8C06718}" type="parTrans" cxnId="{B246F538-282B-489A-8522-0C97764B56FC}">
      <dgm:prSet/>
      <dgm:spPr/>
      <dgm:t>
        <a:bodyPr/>
        <a:lstStyle/>
        <a:p>
          <a:endParaRPr lang="en-US"/>
        </a:p>
      </dgm:t>
    </dgm:pt>
    <dgm:pt modelId="{654C4557-CA4A-420D-9ADC-9EE2487E1546}" type="sibTrans" cxnId="{B246F538-282B-489A-8522-0C97764B56FC}">
      <dgm:prSet/>
      <dgm:spPr/>
      <dgm:t>
        <a:bodyPr/>
        <a:lstStyle/>
        <a:p>
          <a:endParaRPr lang="en-US"/>
        </a:p>
      </dgm:t>
    </dgm:pt>
    <dgm:pt modelId="{854EEB26-1476-4D51-8211-EF4D244B6816}">
      <dgm:prSet/>
      <dgm:spPr/>
      <dgm:t>
        <a:bodyPr/>
        <a:lstStyle/>
        <a:p>
          <a:r>
            <a:rPr lang="en-US"/>
            <a:t>Divorce/Separation </a:t>
          </a:r>
        </a:p>
      </dgm:t>
    </dgm:pt>
    <dgm:pt modelId="{2604AFDF-5AA7-4F6C-AD22-A105351C84D3}" type="parTrans" cxnId="{491D8455-28BA-443B-B8CC-0630102F257B}">
      <dgm:prSet/>
      <dgm:spPr/>
      <dgm:t>
        <a:bodyPr/>
        <a:lstStyle/>
        <a:p>
          <a:endParaRPr lang="en-US"/>
        </a:p>
      </dgm:t>
    </dgm:pt>
    <dgm:pt modelId="{C8BB3A6C-30A7-4F73-95CC-EB2B8659CCD5}" type="sibTrans" cxnId="{491D8455-28BA-443B-B8CC-0630102F257B}">
      <dgm:prSet/>
      <dgm:spPr/>
      <dgm:t>
        <a:bodyPr/>
        <a:lstStyle/>
        <a:p>
          <a:endParaRPr lang="en-US"/>
        </a:p>
      </dgm:t>
    </dgm:pt>
    <dgm:pt modelId="{D1896DCE-F902-44DC-B046-9CB673EFF362}">
      <dgm:prSet/>
      <dgm:spPr/>
      <dgm:t>
        <a:bodyPr/>
        <a:lstStyle/>
        <a:p>
          <a:r>
            <a:rPr lang="en-US"/>
            <a:t>Legal problems/arrest </a:t>
          </a:r>
        </a:p>
      </dgm:t>
    </dgm:pt>
    <dgm:pt modelId="{5EEFB820-6059-43AA-9EE9-C86A1CE04745}" type="parTrans" cxnId="{ED98F95C-FB27-4A73-B173-29926BDE4E09}">
      <dgm:prSet/>
      <dgm:spPr/>
      <dgm:t>
        <a:bodyPr/>
        <a:lstStyle/>
        <a:p>
          <a:endParaRPr lang="en-US"/>
        </a:p>
      </dgm:t>
    </dgm:pt>
    <dgm:pt modelId="{4DA38081-693C-41A7-8965-3C21B5756B02}" type="sibTrans" cxnId="{ED98F95C-FB27-4A73-B173-29926BDE4E09}">
      <dgm:prSet/>
      <dgm:spPr/>
      <dgm:t>
        <a:bodyPr/>
        <a:lstStyle/>
        <a:p>
          <a:endParaRPr lang="en-US"/>
        </a:p>
      </dgm:t>
    </dgm:pt>
    <dgm:pt modelId="{679DA2C1-FFAC-4666-A9D0-E009FF92A6C7}">
      <dgm:prSet/>
      <dgm:spPr/>
      <dgm:t>
        <a:bodyPr/>
        <a:lstStyle/>
        <a:p>
          <a:r>
            <a:rPr lang="en-US"/>
            <a:t>Victim of crime or abuse </a:t>
          </a:r>
        </a:p>
      </dgm:t>
    </dgm:pt>
    <dgm:pt modelId="{3044DA5F-66D5-42B1-A7F0-526CDCA3D637}" type="parTrans" cxnId="{52DFC7EF-C50C-4A55-B4C3-8981816C0D43}">
      <dgm:prSet/>
      <dgm:spPr/>
      <dgm:t>
        <a:bodyPr/>
        <a:lstStyle/>
        <a:p>
          <a:endParaRPr lang="en-US"/>
        </a:p>
      </dgm:t>
    </dgm:pt>
    <dgm:pt modelId="{F5BA9BB0-8FAF-41CB-A7CB-BB7ECB1EA7A3}" type="sibTrans" cxnId="{52DFC7EF-C50C-4A55-B4C3-8981816C0D43}">
      <dgm:prSet/>
      <dgm:spPr/>
      <dgm:t>
        <a:bodyPr/>
        <a:lstStyle/>
        <a:p>
          <a:endParaRPr lang="en-US"/>
        </a:p>
      </dgm:t>
    </dgm:pt>
    <dgm:pt modelId="{3C9CD79F-F66A-483F-92FE-7D0653895F63}">
      <dgm:prSet/>
      <dgm:spPr/>
      <dgm:t>
        <a:bodyPr/>
        <a:lstStyle/>
        <a:p>
          <a:r>
            <a:rPr lang="en-US"/>
            <a:t>Witness to violence </a:t>
          </a:r>
        </a:p>
      </dgm:t>
    </dgm:pt>
    <dgm:pt modelId="{68A1095B-4828-4313-ACD7-83D0D6935719}" type="parTrans" cxnId="{87B85F5C-12F7-4D74-A1A6-8F2256E511F1}">
      <dgm:prSet/>
      <dgm:spPr/>
      <dgm:t>
        <a:bodyPr/>
        <a:lstStyle/>
        <a:p>
          <a:endParaRPr lang="en-US"/>
        </a:p>
      </dgm:t>
    </dgm:pt>
    <dgm:pt modelId="{09163175-0D60-4345-96E2-140FBBBC1661}" type="sibTrans" cxnId="{87B85F5C-12F7-4D74-A1A6-8F2256E511F1}">
      <dgm:prSet/>
      <dgm:spPr/>
      <dgm:t>
        <a:bodyPr/>
        <a:lstStyle/>
        <a:p>
          <a:endParaRPr lang="en-US"/>
        </a:p>
      </dgm:t>
    </dgm:pt>
    <dgm:pt modelId="{CF71C1D4-E921-41AC-9655-D8A6F4626574}">
      <dgm:prSet/>
      <dgm:spPr/>
      <dgm:t>
        <a:bodyPr/>
        <a:lstStyle/>
        <a:p>
          <a:r>
            <a:rPr lang="en-US"/>
            <a:t>Loss of job </a:t>
          </a:r>
        </a:p>
      </dgm:t>
    </dgm:pt>
    <dgm:pt modelId="{10915D51-4EB3-4BBC-95F0-2215A6B59160}" type="parTrans" cxnId="{BBFC9888-DEC0-4D35-B653-05C35A7F6AE1}">
      <dgm:prSet/>
      <dgm:spPr/>
      <dgm:t>
        <a:bodyPr/>
        <a:lstStyle/>
        <a:p>
          <a:endParaRPr lang="en-US"/>
        </a:p>
      </dgm:t>
    </dgm:pt>
    <dgm:pt modelId="{C00102F0-C458-414D-9FBD-B4C4F6D5CFAB}" type="sibTrans" cxnId="{BBFC9888-DEC0-4D35-B653-05C35A7F6AE1}">
      <dgm:prSet/>
      <dgm:spPr/>
      <dgm:t>
        <a:bodyPr/>
        <a:lstStyle/>
        <a:p>
          <a:endParaRPr lang="en-US"/>
        </a:p>
      </dgm:t>
    </dgm:pt>
    <dgm:pt modelId="{BEF59BA7-6BCD-4FD4-B783-55F22D7FCF2A}">
      <dgm:prSet/>
      <dgm:spPr/>
      <dgm:t>
        <a:bodyPr/>
        <a:lstStyle/>
        <a:p>
          <a:r>
            <a:rPr lang="en-US"/>
            <a:t>Financial problems </a:t>
          </a:r>
        </a:p>
      </dgm:t>
    </dgm:pt>
    <dgm:pt modelId="{01F95241-ED15-4E55-9BD6-6B7CF6D6A13D}" type="parTrans" cxnId="{38F63A3E-61FC-414C-88D0-548044E9BC64}">
      <dgm:prSet/>
      <dgm:spPr/>
      <dgm:t>
        <a:bodyPr/>
        <a:lstStyle/>
        <a:p>
          <a:endParaRPr lang="en-US"/>
        </a:p>
      </dgm:t>
    </dgm:pt>
    <dgm:pt modelId="{1B5B899E-2C31-44C2-B5D2-BB9A751135A8}" type="sibTrans" cxnId="{38F63A3E-61FC-414C-88D0-548044E9BC64}">
      <dgm:prSet/>
      <dgm:spPr/>
      <dgm:t>
        <a:bodyPr/>
        <a:lstStyle/>
        <a:p>
          <a:endParaRPr lang="en-US"/>
        </a:p>
      </dgm:t>
    </dgm:pt>
    <dgm:pt modelId="{06E8495A-F3C9-4CC9-809E-93E3C7F12502}">
      <dgm:prSet/>
      <dgm:spPr/>
      <dgm:t>
        <a:bodyPr/>
        <a:lstStyle/>
        <a:p>
          <a:r>
            <a:rPr lang="en-US"/>
            <a:t>Chronic illness/pain </a:t>
          </a:r>
        </a:p>
      </dgm:t>
    </dgm:pt>
    <dgm:pt modelId="{1C91A60E-0641-4FE0-B55A-BE4B252146AE}" type="parTrans" cxnId="{FC2853E1-3200-4CD2-A845-4C2BB814754C}">
      <dgm:prSet/>
      <dgm:spPr/>
      <dgm:t>
        <a:bodyPr/>
        <a:lstStyle/>
        <a:p>
          <a:endParaRPr lang="en-US"/>
        </a:p>
      </dgm:t>
    </dgm:pt>
    <dgm:pt modelId="{992BF634-C99E-490E-B586-C54C47E7F985}" type="sibTrans" cxnId="{FC2853E1-3200-4CD2-A845-4C2BB814754C}">
      <dgm:prSet/>
      <dgm:spPr/>
      <dgm:t>
        <a:bodyPr/>
        <a:lstStyle/>
        <a:p>
          <a:endParaRPr lang="en-US"/>
        </a:p>
      </dgm:t>
    </dgm:pt>
    <dgm:pt modelId="{F1DB9CEF-2875-4057-AE7D-351763D8F7D3}">
      <dgm:prSet/>
      <dgm:spPr/>
      <dgm:t>
        <a:bodyPr/>
        <a:lstStyle/>
        <a:p>
          <a:r>
            <a:rPr lang="en-US"/>
            <a:t>Lack of social support </a:t>
          </a:r>
        </a:p>
      </dgm:t>
    </dgm:pt>
    <dgm:pt modelId="{65A60024-48C2-45B9-910F-B6BDDE3AFFEE}" type="parTrans" cxnId="{D5E9CA1B-53D4-4027-B980-20B7BFD97DCD}">
      <dgm:prSet/>
      <dgm:spPr/>
      <dgm:t>
        <a:bodyPr/>
        <a:lstStyle/>
        <a:p>
          <a:endParaRPr lang="en-US"/>
        </a:p>
      </dgm:t>
    </dgm:pt>
    <dgm:pt modelId="{E3F7237C-9A50-4EAD-90C5-DD57327A8FA6}" type="sibTrans" cxnId="{D5E9CA1B-53D4-4027-B980-20B7BFD97DCD}">
      <dgm:prSet/>
      <dgm:spPr/>
      <dgm:t>
        <a:bodyPr/>
        <a:lstStyle/>
        <a:p>
          <a:endParaRPr lang="en-US"/>
        </a:p>
      </dgm:t>
    </dgm:pt>
    <dgm:pt modelId="{B993C21A-6827-499F-96D0-A83B2BC13E06}">
      <dgm:prSet/>
      <dgm:spPr/>
      <dgm:t>
        <a:bodyPr/>
        <a:lstStyle/>
        <a:p>
          <a:r>
            <a:rPr lang="en-US"/>
            <a:t>Use of alcohol or other substances </a:t>
          </a:r>
        </a:p>
      </dgm:t>
    </dgm:pt>
    <dgm:pt modelId="{074099E7-8FF6-41C9-9EB9-3E940BFD83F7}" type="parTrans" cxnId="{0BF1853A-88D2-4952-BC6F-B5E2440B2FCA}">
      <dgm:prSet/>
      <dgm:spPr/>
      <dgm:t>
        <a:bodyPr/>
        <a:lstStyle/>
        <a:p>
          <a:endParaRPr lang="en-US"/>
        </a:p>
      </dgm:t>
    </dgm:pt>
    <dgm:pt modelId="{FF9F11E2-F4E4-4F90-8237-59AEDC2FDD5F}" type="sibTrans" cxnId="{0BF1853A-88D2-4952-BC6F-B5E2440B2FCA}">
      <dgm:prSet/>
      <dgm:spPr/>
      <dgm:t>
        <a:bodyPr/>
        <a:lstStyle/>
        <a:p>
          <a:endParaRPr lang="en-US"/>
        </a:p>
      </dgm:t>
    </dgm:pt>
    <dgm:pt modelId="{F9FF482C-322B-4B47-BBBC-B43C6C4D3766}">
      <dgm:prSet/>
      <dgm:spPr/>
      <dgm:t>
        <a:bodyPr/>
        <a:lstStyle/>
        <a:p>
          <a:r>
            <a:rPr lang="en-US"/>
            <a:t>History of, or current mental illness </a:t>
          </a:r>
        </a:p>
      </dgm:t>
    </dgm:pt>
    <dgm:pt modelId="{E3EB4FD2-73EA-4951-B727-A445B9F559BA}" type="parTrans" cxnId="{6238EDCD-77A3-4660-9389-C866A8FE6EB6}">
      <dgm:prSet/>
      <dgm:spPr/>
      <dgm:t>
        <a:bodyPr/>
        <a:lstStyle/>
        <a:p>
          <a:endParaRPr lang="en-US"/>
        </a:p>
      </dgm:t>
    </dgm:pt>
    <dgm:pt modelId="{165E6554-2E96-4024-B88F-38EEC4C7EFBB}" type="sibTrans" cxnId="{6238EDCD-77A3-4660-9389-C866A8FE6EB6}">
      <dgm:prSet/>
      <dgm:spPr/>
      <dgm:t>
        <a:bodyPr/>
        <a:lstStyle/>
        <a:p>
          <a:endParaRPr lang="en-US"/>
        </a:p>
      </dgm:t>
    </dgm:pt>
    <dgm:pt modelId="{25BD2256-1B0E-4BDA-9F14-A93E0C9B1D9D}">
      <dgm:prSet/>
      <dgm:spPr/>
      <dgm:t>
        <a:bodyPr/>
        <a:lstStyle/>
        <a:p>
          <a:r>
            <a:rPr lang="en-US"/>
            <a:t>Feelings of being a burden </a:t>
          </a:r>
        </a:p>
      </dgm:t>
    </dgm:pt>
    <dgm:pt modelId="{2D284B40-26C2-4B37-81C8-13D8DBE50345}" type="parTrans" cxnId="{749FCC8D-FA32-44D8-AF56-5ECA3EB6A8E7}">
      <dgm:prSet/>
      <dgm:spPr/>
      <dgm:t>
        <a:bodyPr/>
        <a:lstStyle/>
        <a:p>
          <a:endParaRPr lang="en-US"/>
        </a:p>
      </dgm:t>
    </dgm:pt>
    <dgm:pt modelId="{7BABE476-78A6-4421-906C-35B9FB3EEAE0}" type="sibTrans" cxnId="{749FCC8D-FA32-44D8-AF56-5ECA3EB6A8E7}">
      <dgm:prSet/>
      <dgm:spPr/>
      <dgm:t>
        <a:bodyPr/>
        <a:lstStyle/>
        <a:p>
          <a:endParaRPr lang="en-US"/>
        </a:p>
      </dgm:t>
    </dgm:pt>
    <dgm:pt modelId="{68DB4FCB-4A8C-41DA-A4D4-1E33572D1287}">
      <dgm:prSet/>
      <dgm:spPr/>
      <dgm:t>
        <a:bodyPr/>
        <a:lstStyle/>
        <a:p>
          <a:r>
            <a:rPr lang="en-US"/>
            <a:t>Previous attempt (s)</a:t>
          </a:r>
        </a:p>
      </dgm:t>
    </dgm:pt>
    <dgm:pt modelId="{4A4AE0E7-CB94-4E95-8D4B-F01E6428FB64}" type="parTrans" cxnId="{D2A4CFFE-2960-41C9-BE0A-3C9AEDC6B2FD}">
      <dgm:prSet/>
      <dgm:spPr/>
      <dgm:t>
        <a:bodyPr/>
        <a:lstStyle/>
        <a:p>
          <a:endParaRPr lang="en-US"/>
        </a:p>
      </dgm:t>
    </dgm:pt>
    <dgm:pt modelId="{226AB06F-0599-4317-94BD-83C6FDC8C8D7}" type="sibTrans" cxnId="{D2A4CFFE-2960-41C9-BE0A-3C9AEDC6B2FD}">
      <dgm:prSet/>
      <dgm:spPr/>
      <dgm:t>
        <a:bodyPr/>
        <a:lstStyle/>
        <a:p>
          <a:endParaRPr lang="en-US"/>
        </a:p>
      </dgm:t>
    </dgm:pt>
    <dgm:pt modelId="{63B535AE-DF9F-4AF7-89F8-6A2F0F9B6457}">
      <dgm:prSet/>
      <dgm:spPr/>
      <dgm:t>
        <a:bodyPr/>
        <a:lstStyle/>
        <a:p>
          <a:r>
            <a:rPr lang="en-US"/>
            <a:t>History of trauma </a:t>
          </a:r>
        </a:p>
      </dgm:t>
    </dgm:pt>
    <dgm:pt modelId="{AD991E47-3846-4C56-A5BD-CF4997DD21F3}" type="parTrans" cxnId="{8EA8D91A-E803-474A-B114-ADC5576B2975}">
      <dgm:prSet/>
      <dgm:spPr/>
      <dgm:t>
        <a:bodyPr/>
        <a:lstStyle/>
        <a:p>
          <a:endParaRPr lang="en-US"/>
        </a:p>
      </dgm:t>
    </dgm:pt>
    <dgm:pt modelId="{8AC89396-5FCC-4F49-AF34-453D22C211B7}" type="sibTrans" cxnId="{8EA8D91A-E803-474A-B114-ADC5576B2975}">
      <dgm:prSet/>
      <dgm:spPr/>
      <dgm:t>
        <a:bodyPr/>
        <a:lstStyle/>
        <a:p>
          <a:endParaRPr lang="en-US"/>
        </a:p>
      </dgm:t>
    </dgm:pt>
    <dgm:pt modelId="{8FBB5936-B864-460F-AA0F-2BC0FA758E2A}" type="pres">
      <dgm:prSet presAssocID="{8A99D073-7B85-417C-BC41-2E5C3C912A82}" presName="diagram" presStyleCnt="0">
        <dgm:presLayoutVars>
          <dgm:dir/>
          <dgm:resizeHandles val="exact"/>
        </dgm:presLayoutVars>
      </dgm:prSet>
      <dgm:spPr/>
    </dgm:pt>
    <dgm:pt modelId="{C2A47A14-C606-4E24-806A-CBE7057A3B45}" type="pres">
      <dgm:prSet presAssocID="{87E1E2A3-5582-4F98-9CEC-E61FFB5A201B}" presName="node" presStyleLbl="node1" presStyleIdx="0" presStyleCnt="14">
        <dgm:presLayoutVars>
          <dgm:bulletEnabled val="1"/>
        </dgm:presLayoutVars>
      </dgm:prSet>
      <dgm:spPr/>
    </dgm:pt>
    <dgm:pt modelId="{857DCBA6-5B8C-442E-A02B-ADA6323798D7}" type="pres">
      <dgm:prSet presAssocID="{654C4557-CA4A-420D-9ADC-9EE2487E1546}" presName="sibTrans" presStyleCnt="0"/>
      <dgm:spPr/>
    </dgm:pt>
    <dgm:pt modelId="{A6570206-E70A-439B-938C-4D150DBB3E09}" type="pres">
      <dgm:prSet presAssocID="{854EEB26-1476-4D51-8211-EF4D244B6816}" presName="node" presStyleLbl="node1" presStyleIdx="1" presStyleCnt="14">
        <dgm:presLayoutVars>
          <dgm:bulletEnabled val="1"/>
        </dgm:presLayoutVars>
      </dgm:prSet>
      <dgm:spPr/>
    </dgm:pt>
    <dgm:pt modelId="{72F39551-4AA1-4308-9AC3-AAAFB0A9864C}" type="pres">
      <dgm:prSet presAssocID="{C8BB3A6C-30A7-4F73-95CC-EB2B8659CCD5}" presName="sibTrans" presStyleCnt="0"/>
      <dgm:spPr/>
    </dgm:pt>
    <dgm:pt modelId="{61C9C9F5-63C3-495B-90EC-3A133E68BCF8}" type="pres">
      <dgm:prSet presAssocID="{D1896DCE-F902-44DC-B046-9CB673EFF362}" presName="node" presStyleLbl="node1" presStyleIdx="2" presStyleCnt="14">
        <dgm:presLayoutVars>
          <dgm:bulletEnabled val="1"/>
        </dgm:presLayoutVars>
      </dgm:prSet>
      <dgm:spPr/>
    </dgm:pt>
    <dgm:pt modelId="{EC977C8C-396A-44A9-9D81-BEB61B327BAB}" type="pres">
      <dgm:prSet presAssocID="{4DA38081-693C-41A7-8965-3C21B5756B02}" presName="sibTrans" presStyleCnt="0"/>
      <dgm:spPr/>
    </dgm:pt>
    <dgm:pt modelId="{431D5838-E8CE-4D43-A5F9-34E352EAC3B1}" type="pres">
      <dgm:prSet presAssocID="{679DA2C1-FFAC-4666-A9D0-E009FF92A6C7}" presName="node" presStyleLbl="node1" presStyleIdx="3" presStyleCnt="14">
        <dgm:presLayoutVars>
          <dgm:bulletEnabled val="1"/>
        </dgm:presLayoutVars>
      </dgm:prSet>
      <dgm:spPr/>
    </dgm:pt>
    <dgm:pt modelId="{30063228-2AE1-494D-A248-488A6ADF20AF}" type="pres">
      <dgm:prSet presAssocID="{F5BA9BB0-8FAF-41CB-A7CB-BB7ECB1EA7A3}" presName="sibTrans" presStyleCnt="0"/>
      <dgm:spPr/>
    </dgm:pt>
    <dgm:pt modelId="{1A514DF3-C671-4A9C-ADEC-64B601DEB27F}" type="pres">
      <dgm:prSet presAssocID="{3C9CD79F-F66A-483F-92FE-7D0653895F63}" presName="node" presStyleLbl="node1" presStyleIdx="4" presStyleCnt="14">
        <dgm:presLayoutVars>
          <dgm:bulletEnabled val="1"/>
        </dgm:presLayoutVars>
      </dgm:prSet>
      <dgm:spPr/>
    </dgm:pt>
    <dgm:pt modelId="{F45995D3-0CC4-4BB8-A2D5-A6C7CDCFEBEC}" type="pres">
      <dgm:prSet presAssocID="{09163175-0D60-4345-96E2-140FBBBC1661}" presName="sibTrans" presStyleCnt="0"/>
      <dgm:spPr/>
    </dgm:pt>
    <dgm:pt modelId="{A5219B96-829C-4828-9879-FD571D9DE466}" type="pres">
      <dgm:prSet presAssocID="{CF71C1D4-E921-41AC-9655-D8A6F4626574}" presName="node" presStyleLbl="node1" presStyleIdx="5" presStyleCnt="14">
        <dgm:presLayoutVars>
          <dgm:bulletEnabled val="1"/>
        </dgm:presLayoutVars>
      </dgm:prSet>
      <dgm:spPr/>
    </dgm:pt>
    <dgm:pt modelId="{55433FE2-0757-4F27-B720-C6176DDD68DB}" type="pres">
      <dgm:prSet presAssocID="{C00102F0-C458-414D-9FBD-B4C4F6D5CFAB}" presName="sibTrans" presStyleCnt="0"/>
      <dgm:spPr/>
    </dgm:pt>
    <dgm:pt modelId="{78247BC2-8E44-4757-AC34-3D29687DEE72}" type="pres">
      <dgm:prSet presAssocID="{BEF59BA7-6BCD-4FD4-B783-55F22D7FCF2A}" presName="node" presStyleLbl="node1" presStyleIdx="6" presStyleCnt="14">
        <dgm:presLayoutVars>
          <dgm:bulletEnabled val="1"/>
        </dgm:presLayoutVars>
      </dgm:prSet>
      <dgm:spPr/>
    </dgm:pt>
    <dgm:pt modelId="{4C858424-20C4-4FFF-9A2D-ABB5AED6C285}" type="pres">
      <dgm:prSet presAssocID="{1B5B899E-2C31-44C2-B5D2-BB9A751135A8}" presName="sibTrans" presStyleCnt="0"/>
      <dgm:spPr/>
    </dgm:pt>
    <dgm:pt modelId="{6C2C9673-3D16-46CC-B1C2-9611B5A46886}" type="pres">
      <dgm:prSet presAssocID="{06E8495A-F3C9-4CC9-809E-93E3C7F12502}" presName="node" presStyleLbl="node1" presStyleIdx="7" presStyleCnt="14">
        <dgm:presLayoutVars>
          <dgm:bulletEnabled val="1"/>
        </dgm:presLayoutVars>
      </dgm:prSet>
      <dgm:spPr/>
    </dgm:pt>
    <dgm:pt modelId="{B03CFA3A-BB2A-478E-83DF-A8F8704EAAD0}" type="pres">
      <dgm:prSet presAssocID="{992BF634-C99E-490E-B586-C54C47E7F985}" presName="sibTrans" presStyleCnt="0"/>
      <dgm:spPr/>
    </dgm:pt>
    <dgm:pt modelId="{9AC8C539-F1C4-4943-B914-439990678002}" type="pres">
      <dgm:prSet presAssocID="{F1DB9CEF-2875-4057-AE7D-351763D8F7D3}" presName="node" presStyleLbl="node1" presStyleIdx="8" presStyleCnt="14">
        <dgm:presLayoutVars>
          <dgm:bulletEnabled val="1"/>
        </dgm:presLayoutVars>
      </dgm:prSet>
      <dgm:spPr/>
    </dgm:pt>
    <dgm:pt modelId="{B08F1577-C65E-4BFD-9648-1629D6B494DE}" type="pres">
      <dgm:prSet presAssocID="{E3F7237C-9A50-4EAD-90C5-DD57327A8FA6}" presName="sibTrans" presStyleCnt="0"/>
      <dgm:spPr/>
    </dgm:pt>
    <dgm:pt modelId="{9DF4DB2C-1AA8-40EA-A199-F913B1E18CBE}" type="pres">
      <dgm:prSet presAssocID="{B993C21A-6827-499F-96D0-A83B2BC13E06}" presName="node" presStyleLbl="node1" presStyleIdx="9" presStyleCnt="14">
        <dgm:presLayoutVars>
          <dgm:bulletEnabled val="1"/>
        </dgm:presLayoutVars>
      </dgm:prSet>
      <dgm:spPr/>
    </dgm:pt>
    <dgm:pt modelId="{F8F0B25D-2E4C-43AC-B14D-59BE45454BB2}" type="pres">
      <dgm:prSet presAssocID="{FF9F11E2-F4E4-4F90-8237-59AEDC2FDD5F}" presName="sibTrans" presStyleCnt="0"/>
      <dgm:spPr/>
    </dgm:pt>
    <dgm:pt modelId="{FF7D52A9-B165-49FB-9EBE-2C703F6554C7}" type="pres">
      <dgm:prSet presAssocID="{F9FF482C-322B-4B47-BBBC-B43C6C4D3766}" presName="node" presStyleLbl="node1" presStyleIdx="10" presStyleCnt="14">
        <dgm:presLayoutVars>
          <dgm:bulletEnabled val="1"/>
        </dgm:presLayoutVars>
      </dgm:prSet>
      <dgm:spPr/>
    </dgm:pt>
    <dgm:pt modelId="{E5679C30-8FC8-44C4-BBBD-63B7AB753514}" type="pres">
      <dgm:prSet presAssocID="{165E6554-2E96-4024-B88F-38EEC4C7EFBB}" presName="sibTrans" presStyleCnt="0"/>
      <dgm:spPr/>
    </dgm:pt>
    <dgm:pt modelId="{B27083FF-85E0-47C5-BEE8-227882272492}" type="pres">
      <dgm:prSet presAssocID="{25BD2256-1B0E-4BDA-9F14-A93E0C9B1D9D}" presName="node" presStyleLbl="node1" presStyleIdx="11" presStyleCnt="14">
        <dgm:presLayoutVars>
          <dgm:bulletEnabled val="1"/>
        </dgm:presLayoutVars>
      </dgm:prSet>
      <dgm:spPr/>
    </dgm:pt>
    <dgm:pt modelId="{4A5C680D-3BEB-4C8A-93A5-F7FD603BE36B}" type="pres">
      <dgm:prSet presAssocID="{7BABE476-78A6-4421-906C-35B9FB3EEAE0}" presName="sibTrans" presStyleCnt="0"/>
      <dgm:spPr/>
    </dgm:pt>
    <dgm:pt modelId="{F6743575-8DF3-4A9A-A31B-92FC9290C2AE}" type="pres">
      <dgm:prSet presAssocID="{68DB4FCB-4A8C-41DA-A4D4-1E33572D1287}" presName="node" presStyleLbl="node1" presStyleIdx="12" presStyleCnt="14">
        <dgm:presLayoutVars>
          <dgm:bulletEnabled val="1"/>
        </dgm:presLayoutVars>
      </dgm:prSet>
      <dgm:spPr/>
    </dgm:pt>
    <dgm:pt modelId="{5ED2CC81-FF6D-4C2C-97F8-AF5710FA1489}" type="pres">
      <dgm:prSet presAssocID="{226AB06F-0599-4317-94BD-83C6FDC8C8D7}" presName="sibTrans" presStyleCnt="0"/>
      <dgm:spPr/>
    </dgm:pt>
    <dgm:pt modelId="{26929EC2-5DFC-4024-B14D-812C195154BA}" type="pres">
      <dgm:prSet presAssocID="{63B535AE-DF9F-4AF7-89F8-6A2F0F9B6457}" presName="node" presStyleLbl="node1" presStyleIdx="13" presStyleCnt="14">
        <dgm:presLayoutVars>
          <dgm:bulletEnabled val="1"/>
        </dgm:presLayoutVars>
      </dgm:prSet>
      <dgm:spPr/>
    </dgm:pt>
  </dgm:ptLst>
  <dgm:cxnLst>
    <dgm:cxn modelId="{9F0A7304-6614-4121-B780-B968CCF87CCA}" type="presOf" srcId="{F9FF482C-322B-4B47-BBBC-B43C6C4D3766}" destId="{FF7D52A9-B165-49FB-9EBE-2C703F6554C7}" srcOrd="0" destOrd="0" presId="urn:microsoft.com/office/officeart/2005/8/layout/default"/>
    <dgm:cxn modelId="{D8885210-0843-4F5D-9CAB-970CF29646CE}" type="presOf" srcId="{D1896DCE-F902-44DC-B046-9CB673EFF362}" destId="{61C9C9F5-63C3-495B-90EC-3A133E68BCF8}" srcOrd="0" destOrd="0" presId="urn:microsoft.com/office/officeart/2005/8/layout/default"/>
    <dgm:cxn modelId="{3C083B14-88AF-4A01-AC98-D2EFFF807F6D}" type="presOf" srcId="{F1DB9CEF-2875-4057-AE7D-351763D8F7D3}" destId="{9AC8C539-F1C4-4943-B914-439990678002}" srcOrd="0" destOrd="0" presId="urn:microsoft.com/office/officeart/2005/8/layout/default"/>
    <dgm:cxn modelId="{8EA8D91A-E803-474A-B114-ADC5576B2975}" srcId="{8A99D073-7B85-417C-BC41-2E5C3C912A82}" destId="{63B535AE-DF9F-4AF7-89F8-6A2F0F9B6457}" srcOrd="13" destOrd="0" parTransId="{AD991E47-3846-4C56-A5BD-CF4997DD21F3}" sibTransId="{8AC89396-5FCC-4F49-AF34-453D22C211B7}"/>
    <dgm:cxn modelId="{D5E9CA1B-53D4-4027-B980-20B7BFD97DCD}" srcId="{8A99D073-7B85-417C-BC41-2E5C3C912A82}" destId="{F1DB9CEF-2875-4057-AE7D-351763D8F7D3}" srcOrd="8" destOrd="0" parTransId="{65A60024-48C2-45B9-910F-B6BDDE3AFFEE}" sibTransId="{E3F7237C-9A50-4EAD-90C5-DD57327A8FA6}"/>
    <dgm:cxn modelId="{27FC1330-024A-4EC3-9F5A-341223C773D7}" type="presOf" srcId="{8A99D073-7B85-417C-BC41-2E5C3C912A82}" destId="{8FBB5936-B864-460F-AA0F-2BC0FA758E2A}" srcOrd="0" destOrd="0" presId="urn:microsoft.com/office/officeart/2005/8/layout/default"/>
    <dgm:cxn modelId="{EFD99831-45A8-4ED9-95C1-37EDC219BDFB}" type="presOf" srcId="{25BD2256-1B0E-4BDA-9F14-A93E0C9B1D9D}" destId="{B27083FF-85E0-47C5-BEE8-227882272492}" srcOrd="0" destOrd="0" presId="urn:microsoft.com/office/officeart/2005/8/layout/default"/>
    <dgm:cxn modelId="{B246F538-282B-489A-8522-0C97764B56FC}" srcId="{8A99D073-7B85-417C-BC41-2E5C3C912A82}" destId="{87E1E2A3-5582-4F98-9CEC-E61FFB5A201B}" srcOrd="0" destOrd="0" parTransId="{D6206723-C4B3-4646-A0A7-18FEC8C06718}" sibTransId="{654C4557-CA4A-420D-9ADC-9EE2487E1546}"/>
    <dgm:cxn modelId="{0BF1853A-88D2-4952-BC6F-B5E2440B2FCA}" srcId="{8A99D073-7B85-417C-BC41-2E5C3C912A82}" destId="{B993C21A-6827-499F-96D0-A83B2BC13E06}" srcOrd="9" destOrd="0" parTransId="{074099E7-8FF6-41C9-9EB9-3E940BFD83F7}" sibTransId="{FF9F11E2-F4E4-4F90-8237-59AEDC2FDD5F}"/>
    <dgm:cxn modelId="{A0DC6B3C-198C-4981-B6F1-F0D8D9A5CB41}" type="presOf" srcId="{3C9CD79F-F66A-483F-92FE-7D0653895F63}" destId="{1A514DF3-C671-4A9C-ADEC-64B601DEB27F}" srcOrd="0" destOrd="0" presId="urn:microsoft.com/office/officeart/2005/8/layout/default"/>
    <dgm:cxn modelId="{38F63A3E-61FC-414C-88D0-548044E9BC64}" srcId="{8A99D073-7B85-417C-BC41-2E5C3C912A82}" destId="{BEF59BA7-6BCD-4FD4-B783-55F22D7FCF2A}" srcOrd="6" destOrd="0" parTransId="{01F95241-ED15-4E55-9BD6-6B7CF6D6A13D}" sibTransId="{1B5B899E-2C31-44C2-B5D2-BB9A751135A8}"/>
    <dgm:cxn modelId="{87B85F5C-12F7-4D74-A1A6-8F2256E511F1}" srcId="{8A99D073-7B85-417C-BC41-2E5C3C912A82}" destId="{3C9CD79F-F66A-483F-92FE-7D0653895F63}" srcOrd="4" destOrd="0" parTransId="{68A1095B-4828-4313-ACD7-83D0D6935719}" sibTransId="{09163175-0D60-4345-96E2-140FBBBC1661}"/>
    <dgm:cxn modelId="{ED98F95C-FB27-4A73-B173-29926BDE4E09}" srcId="{8A99D073-7B85-417C-BC41-2E5C3C912A82}" destId="{D1896DCE-F902-44DC-B046-9CB673EFF362}" srcOrd="2" destOrd="0" parTransId="{5EEFB820-6059-43AA-9EE9-C86A1CE04745}" sibTransId="{4DA38081-693C-41A7-8965-3C21B5756B02}"/>
    <dgm:cxn modelId="{E01FAC5F-984B-4112-8071-49C394493932}" type="presOf" srcId="{06E8495A-F3C9-4CC9-809E-93E3C7F12502}" destId="{6C2C9673-3D16-46CC-B1C2-9611B5A46886}" srcOrd="0" destOrd="0" presId="urn:microsoft.com/office/officeart/2005/8/layout/default"/>
    <dgm:cxn modelId="{ABA14362-108E-4245-887D-3FABA5CEE43F}" type="presOf" srcId="{B993C21A-6827-499F-96D0-A83B2BC13E06}" destId="{9DF4DB2C-1AA8-40EA-A199-F913B1E18CBE}" srcOrd="0" destOrd="0" presId="urn:microsoft.com/office/officeart/2005/8/layout/default"/>
    <dgm:cxn modelId="{1810B56B-5148-41F9-AF2F-EA6458084699}" type="presOf" srcId="{BEF59BA7-6BCD-4FD4-B783-55F22D7FCF2A}" destId="{78247BC2-8E44-4757-AC34-3D29687DEE72}" srcOrd="0" destOrd="0" presId="urn:microsoft.com/office/officeart/2005/8/layout/default"/>
    <dgm:cxn modelId="{491D8455-28BA-443B-B8CC-0630102F257B}" srcId="{8A99D073-7B85-417C-BC41-2E5C3C912A82}" destId="{854EEB26-1476-4D51-8211-EF4D244B6816}" srcOrd="1" destOrd="0" parTransId="{2604AFDF-5AA7-4F6C-AD22-A105351C84D3}" sibTransId="{C8BB3A6C-30A7-4F73-95CC-EB2B8659CCD5}"/>
    <dgm:cxn modelId="{2515687B-C727-492F-BA1B-1F2B6A8603D6}" type="presOf" srcId="{854EEB26-1476-4D51-8211-EF4D244B6816}" destId="{A6570206-E70A-439B-938C-4D150DBB3E09}" srcOrd="0" destOrd="0" presId="urn:microsoft.com/office/officeart/2005/8/layout/default"/>
    <dgm:cxn modelId="{BBFC9888-DEC0-4D35-B653-05C35A7F6AE1}" srcId="{8A99D073-7B85-417C-BC41-2E5C3C912A82}" destId="{CF71C1D4-E921-41AC-9655-D8A6F4626574}" srcOrd="5" destOrd="0" parTransId="{10915D51-4EB3-4BBC-95F0-2215A6B59160}" sibTransId="{C00102F0-C458-414D-9FBD-B4C4F6D5CFAB}"/>
    <dgm:cxn modelId="{749FCC8D-FA32-44D8-AF56-5ECA3EB6A8E7}" srcId="{8A99D073-7B85-417C-BC41-2E5C3C912A82}" destId="{25BD2256-1B0E-4BDA-9F14-A93E0C9B1D9D}" srcOrd="11" destOrd="0" parTransId="{2D284B40-26C2-4B37-81C8-13D8DBE50345}" sibTransId="{7BABE476-78A6-4421-906C-35B9FB3EEAE0}"/>
    <dgm:cxn modelId="{43418E8E-7FCE-4B08-A8E4-CE79028EA61C}" type="presOf" srcId="{CF71C1D4-E921-41AC-9655-D8A6F4626574}" destId="{A5219B96-829C-4828-9879-FD571D9DE466}" srcOrd="0" destOrd="0" presId="urn:microsoft.com/office/officeart/2005/8/layout/default"/>
    <dgm:cxn modelId="{23BC06BA-5F84-48E1-A906-0480F1DB48A9}" type="presOf" srcId="{68DB4FCB-4A8C-41DA-A4D4-1E33572D1287}" destId="{F6743575-8DF3-4A9A-A31B-92FC9290C2AE}" srcOrd="0" destOrd="0" presId="urn:microsoft.com/office/officeart/2005/8/layout/default"/>
    <dgm:cxn modelId="{807D81BA-C4B4-42B3-9DDF-675D9060A217}" type="presOf" srcId="{63B535AE-DF9F-4AF7-89F8-6A2F0F9B6457}" destId="{26929EC2-5DFC-4024-B14D-812C195154BA}" srcOrd="0" destOrd="0" presId="urn:microsoft.com/office/officeart/2005/8/layout/default"/>
    <dgm:cxn modelId="{6238EDCD-77A3-4660-9389-C866A8FE6EB6}" srcId="{8A99D073-7B85-417C-BC41-2E5C3C912A82}" destId="{F9FF482C-322B-4B47-BBBC-B43C6C4D3766}" srcOrd="10" destOrd="0" parTransId="{E3EB4FD2-73EA-4951-B727-A445B9F559BA}" sibTransId="{165E6554-2E96-4024-B88F-38EEC4C7EFBB}"/>
    <dgm:cxn modelId="{FC2853E1-3200-4CD2-A845-4C2BB814754C}" srcId="{8A99D073-7B85-417C-BC41-2E5C3C912A82}" destId="{06E8495A-F3C9-4CC9-809E-93E3C7F12502}" srcOrd="7" destOrd="0" parTransId="{1C91A60E-0641-4FE0-B55A-BE4B252146AE}" sibTransId="{992BF634-C99E-490E-B586-C54C47E7F985}"/>
    <dgm:cxn modelId="{4530E4E4-A0B2-45A8-9556-757F42EB8872}" type="presOf" srcId="{679DA2C1-FFAC-4666-A9D0-E009FF92A6C7}" destId="{431D5838-E8CE-4D43-A5F9-34E352EAC3B1}" srcOrd="0" destOrd="0" presId="urn:microsoft.com/office/officeart/2005/8/layout/default"/>
    <dgm:cxn modelId="{52DFC7EF-C50C-4A55-B4C3-8981816C0D43}" srcId="{8A99D073-7B85-417C-BC41-2E5C3C912A82}" destId="{679DA2C1-FFAC-4666-A9D0-E009FF92A6C7}" srcOrd="3" destOrd="0" parTransId="{3044DA5F-66D5-42B1-A7F0-526CDCA3D637}" sibTransId="{F5BA9BB0-8FAF-41CB-A7CB-BB7ECB1EA7A3}"/>
    <dgm:cxn modelId="{93E3F5EF-2A20-47CF-8FA6-C5B5BCD8CDBC}" type="presOf" srcId="{87E1E2A3-5582-4F98-9CEC-E61FFB5A201B}" destId="{C2A47A14-C606-4E24-806A-CBE7057A3B45}" srcOrd="0" destOrd="0" presId="urn:microsoft.com/office/officeart/2005/8/layout/default"/>
    <dgm:cxn modelId="{D2A4CFFE-2960-41C9-BE0A-3C9AEDC6B2FD}" srcId="{8A99D073-7B85-417C-BC41-2E5C3C912A82}" destId="{68DB4FCB-4A8C-41DA-A4D4-1E33572D1287}" srcOrd="12" destOrd="0" parTransId="{4A4AE0E7-CB94-4E95-8D4B-F01E6428FB64}" sibTransId="{226AB06F-0599-4317-94BD-83C6FDC8C8D7}"/>
    <dgm:cxn modelId="{8375BC65-DEFD-4A53-94A2-46A98B95A215}" type="presParOf" srcId="{8FBB5936-B864-460F-AA0F-2BC0FA758E2A}" destId="{C2A47A14-C606-4E24-806A-CBE7057A3B45}" srcOrd="0" destOrd="0" presId="urn:microsoft.com/office/officeart/2005/8/layout/default"/>
    <dgm:cxn modelId="{81B95289-6C7A-4623-B44E-1842F7480B38}" type="presParOf" srcId="{8FBB5936-B864-460F-AA0F-2BC0FA758E2A}" destId="{857DCBA6-5B8C-442E-A02B-ADA6323798D7}" srcOrd="1" destOrd="0" presId="urn:microsoft.com/office/officeart/2005/8/layout/default"/>
    <dgm:cxn modelId="{615951F0-E29C-44FC-98AD-0352C888C5DA}" type="presParOf" srcId="{8FBB5936-B864-460F-AA0F-2BC0FA758E2A}" destId="{A6570206-E70A-439B-938C-4D150DBB3E09}" srcOrd="2" destOrd="0" presId="urn:microsoft.com/office/officeart/2005/8/layout/default"/>
    <dgm:cxn modelId="{8D1DA1FC-DC0D-40FE-ACBA-D4FEDF3DAF9D}" type="presParOf" srcId="{8FBB5936-B864-460F-AA0F-2BC0FA758E2A}" destId="{72F39551-4AA1-4308-9AC3-AAAFB0A9864C}" srcOrd="3" destOrd="0" presId="urn:microsoft.com/office/officeart/2005/8/layout/default"/>
    <dgm:cxn modelId="{00CF6646-40C2-4BC5-889E-261AE918A10E}" type="presParOf" srcId="{8FBB5936-B864-460F-AA0F-2BC0FA758E2A}" destId="{61C9C9F5-63C3-495B-90EC-3A133E68BCF8}" srcOrd="4" destOrd="0" presId="urn:microsoft.com/office/officeart/2005/8/layout/default"/>
    <dgm:cxn modelId="{7AD260A8-AFFD-4422-BB58-CC3A9E6DB74D}" type="presParOf" srcId="{8FBB5936-B864-460F-AA0F-2BC0FA758E2A}" destId="{EC977C8C-396A-44A9-9D81-BEB61B327BAB}" srcOrd="5" destOrd="0" presId="urn:microsoft.com/office/officeart/2005/8/layout/default"/>
    <dgm:cxn modelId="{1355BEEB-07D8-4DF1-8CD4-9524055D9245}" type="presParOf" srcId="{8FBB5936-B864-460F-AA0F-2BC0FA758E2A}" destId="{431D5838-E8CE-4D43-A5F9-34E352EAC3B1}" srcOrd="6" destOrd="0" presId="urn:microsoft.com/office/officeart/2005/8/layout/default"/>
    <dgm:cxn modelId="{A2C3D6BB-C287-43F0-A906-7C84FCA5F89A}" type="presParOf" srcId="{8FBB5936-B864-460F-AA0F-2BC0FA758E2A}" destId="{30063228-2AE1-494D-A248-488A6ADF20AF}" srcOrd="7" destOrd="0" presId="urn:microsoft.com/office/officeart/2005/8/layout/default"/>
    <dgm:cxn modelId="{891AFA5E-5E14-4C6A-8D4C-E503D37ED98A}" type="presParOf" srcId="{8FBB5936-B864-460F-AA0F-2BC0FA758E2A}" destId="{1A514DF3-C671-4A9C-ADEC-64B601DEB27F}" srcOrd="8" destOrd="0" presId="urn:microsoft.com/office/officeart/2005/8/layout/default"/>
    <dgm:cxn modelId="{03515B1F-251C-4F37-8078-0410402942A9}" type="presParOf" srcId="{8FBB5936-B864-460F-AA0F-2BC0FA758E2A}" destId="{F45995D3-0CC4-4BB8-A2D5-A6C7CDCFEBEC}" srcOrd="9" destOrd="0" presId="urn:microsoft.com/office/officeart/2005/8/layout/default"/>
    <dgm:cxn modelId="{4C462A69-DC89-4987-9723-777E5C846E34}" type="presParOf" srcId="{8FBB5936-B864-460F-AA0F-2BC0FA758E2A}" destId="{A5219B96-829C-4828-9879-FD571D9DE466}" srcOrd="10" destOrd="0" presId="urn:microsoft.com/office/officeart/2005/8/layout/default"/>
    <dgm:cxn modelId="{EF009C97-1132-4192-8C59-ADD9657D2326}" type="presParOf" srcId="{8FBB5936-B864-460F-AA0F-2BC0FA758E2A}" destId="{55433FE2-0757-4F27-B720-C6176DDD68DB}" srcOrd="11" destOrd="0" presId="urn:microsoft.com/office/officeart/2005/8/layout/default"/>
    <dgm:cxn modelId="{19AFE5B3-ED1D-4B10-BAB9-E97CBCCB388E}" type="presParOf" srcId="{8FBB5936-B864-460F-AA0F-2BC0FA758E2A}" destId="{78247BC2-8E44-4757-AC34-3D29687DEE72}" srcOrd="12" destOrd="0" presId="urn:microsoft.com/office/officeart/2005/8/layout/default"/>
    <dgm:cxn modelId="{6CE845F7-634F-4E6E-8205-6776ECC22135}" type="presParOf" srcId="{8FBB5936-B864-460F-AA0F-2BC0FA758E2A}" destId="{4C858424-20C4-4FFF-9A2D-ABB5AED6C285}" srcOrd="13" destOrd="0" presId="urn:microsoft.com/office/officeart/2005/8/layout/default"/>
    <dgm:cxn modelId="{2A01116F-E3BE-46A5-AE00-47D541927ACA}" type="presParOf" srcId="{8FBB5936-B864-460F-AA0F-2BC0FA758E2A}" destId="{6C2C9673-3D16-46CC-B1C2-9611B5A46886}" srcOrd="14" destOrd="0" presId="urn:microsoft.com/office/officeart/2005/8/layout/default"/>
    <dgm:cxn modelId="{B5B52EFC-8CAB-43FC-ACF0-33AFA26CCF95}" type="presParOf" srcId="{8FBB5936-B864-460F-AA0F-2BC0FA758E2A}" destId="{B03CFA3A-BB2A-478E-83DF-A8F8704EAAD0}" srcOrd="15" destOrd="0" presId="urn:microsoft.com/office/officeart/2005/8/layout/default"/>
    <dgm:cxn modelId="{F9806601-E266-4DEB-9BE0-5A5F414771AB}" type="presParOf" srcId="{8FBB5936-B864-460F-AA0F-2BC0FA758E2A}" destId="{9AC8C539-F1C4-4943-B914-439990678002}" srcOrd="16" destOrd="0" presId="urn:microsoft.com/office/officeart/2005/8/layout/default"/>
    <dgm:cxn modelId="{99914210-AED1-4400-B881-DB42540E6598}" type="presParOf" srcId="{8FBB5936-B864-460F-AA0F-2BC0FA758E2A}" destId="{B08F1577-C65E-4BFD-9648-1629D6B494DE}" srcOrd="17" destOrd="0" presId="urn:microsoft.com/office/officeart/2005/8/layout/default"/>
    <dgm:cxn modelId="{B7DBD291-9B8D-42F5-9310-84AB36A3376D}" type="presParOf" srcId="{8FBB5936-B864-460F-AA0F-2BC0FA758E2A}" destId="{9DF4DB2C-1AA8-40EA-A199-F913B1E18CBE}" srcOrd="18" destOrd="0" presId="urn:microsoft.com/office/officeart/2005/8/layout/default"/>
    <dgm:cxn modelId="{8B085420-3D6C-4834-9659-CDFD40D81E7F}" type="presParOf" srcId="{8FBB5936-B864-460F-AA0F-2BC0FA758E2A}" destId="{F8F0B25D-2E4C-43AC-B14D-59BE45454BB2}" srcOrd="19" destOrd="0" presId="urn:microsoft.com/office/officeart/2005/8/layout/default"/>
    <dgm:cxn modelId="{F074A1C1-81C6-411C-A570-D05FE96AEF2F}" type="presParOf" srcId="{8FBB5936-B864-460F-AA0F-2BC0FA758E2A}" destId="{FF7D52A9-B165-49FB-9EBE-2C703F6554C7}" srcOrd="20" destOrd="0" presId="urn:microsoft.com/office/officeart/2005/8/layout/default"/>
    <dgm:cxn modelId="{B8FE0552-3566-48DA-ABCF-109B7A9F08CD}" type="presParOf" srcId="{8FBB5936-B864-460F-AA0F-2BC0FA758E2A}" destId="{E5679C30-8FC8-44C4-BBBD-63B7AB753514}" srcOrd="21" destOrd="0" presId="urn:microsoft.com/office/officeart/2005/8/layout/default"/>
    <dgm:cxn modelId="{E622AEBB-2C7E-4408-82F5-8B2BE6B6C655}" type="presParOf" srcId="{8FBB5936-B864-460F-AA0F-2BC0FA758E2A}" destId="{B27083FF-85E0-47C5-BEE8-227882272492}" srcOrd="22" destOrd="0" presId="urn:microsoft.com/office/officeart/2005/8/layout/default"/>
    <dgm:cxn modelId="{66DCDB68-8510-4900-A26B-81E3F3FCDEE8}" type="presParOf" srcId="{8FBB5936-B864-460F-AA0F-2BC0FA758E2A}" destId="{4A5C680D-3BEB-4C8A-93A5-F7FD603BE36B}" srcOrd="23" destOrd="0" presId="urn:microsoft.com/office/officeart/2005/8/layout/default"/>
    <dgm:cxn modelId="{A1356764-1888-4E47-A084-F6A3D0D77CE8}" type="presParOf" srcId="{8FBB5936-B864-460F-AA0F-2BC0FA758E2A}" destId="{F6743575-8DF3-4A9A-A31B-92FC9290C2AE}" srcOrd="24" destOrd="0" presId="urn:microsoft.com/office/officeart/2005/8/layout/default"/>
    <dgm:cxn modelId="{C120E4D7-8037-469B-BE10-4D1BCAD1E09B}" type="presParOf" srcId="{8FBB5936-B864-460F-AA0F-2BC0FA758E2A}" destId="{5ED2CC81-FF6D-4C2C-97F8-AF5710FA1489}" srcOrd="25" destOrd="0" presId="urn:microsoft.com/office/officeart/2005/8/layout/default"/>
    <dgm:cxn modelId="{4D9526E9-5BDA-4FAC-9BAB-99D911589BC2}" type="presParOf" srcId="{8FBB5936-B864-460F-AA0F-2BC0FA758E2A}" destId="{26929EC2-5DFC-4024-B14D-812C195154BA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8FF41-8EB2-4252-B382-0F8B15B3ADA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A245A5-1111-4E48-B335-D9FBD6B6DD8C}">
      <dgm:prSet/>
      <dgm:spPr/>
      <dgm:t>
        <a:bodyPr/>
        <a:lstStyle/>
        <a:p>
          <a:r>
            <a:rPr lang="en-US"/>
            <a:t>Loss of interest in activities</a:t>
          </a:r>
        </a:p>
      </dgm:t>
    </dgm:pt>
    <dgm:pt modelId="{A66543E5-BBC1-4533-9D7B-562A330E8E37}" type="parTrans" cxnId="{1742E8BE-1231-4B1F-BF78-450D53BFFD95}">
      <dgm:prSet/>
      <dgm:spPr/>
      <dgm:t>
        <a:bodyPr/>
        <a:lstStyle/>
        <a:p>
          <a:endParaRPr lang="en-US"/>
        </a:p>
      </dgm:t>
    </dgm:pt>
    <dgm:pt modelId="{33CF1821-0049-46C0-9A98-F6911F5F76BA}" type="sibTrans" cxnId="{1742E8BE-1231-4B1F-BF78-450D53BFFD95}">
      <dgm:prSet/>
      <dgm:spPr/>
      <dgm:t>
        <a:bodyPr/>
        <a:lstStyle/>
        <a:p>
          <a:endParaRPr lang="en-US"/>
        </a:p>
      </dgm:t>
    </dgm:pt>
    <dgm:pt modelId="{93CFA0EA-A4A8-4E22-8B45-9807B2441F30}">
      <dgm:prSet/>
      <dgm:spPr/>
      <dgm:t>
        <a:bodyPr/>
        <a:lstStyle/>
        <a:p>
          <a:r>
            <a:rPr lang="en-US"/>
            <a:t>Verbally talking about suicide </a:t>
          </a:r>
        </a:p>
      </dgm:t>
    </dgm:pt>
    <dgm:pt modelId="{2996D8C7-9F71-4C5C-80CA-E2F8CF316AAF}" type="parTrans" cxnId="{1E80437D-EAB5-4B01-A6C8-0077B86024BB}">
      <dgm:prSet/>
      <dgm:spPr/>
      <dgm:t>
        <a:bodyPr/>
        <a:lstStyle/>
        <a:p>
          <a:endParaRPr lang="en-US"/>
        </a:p>
      </dgm:t>
    </dgm:pt>
    <dgm:pt modelId="{8DAFA1D5-CE31-4E51-9B99-BA5F51C0B169}" type="sibTrans" cxnId="{1E80437D-EAB5-4B01-A6C8-0077B86024BB}">
      <dgm:prSet/>
      <dgm:spPr/>
      <dgm:t>
        <a:bodyPr/>
        <a:lstStyle/>
        <a:p>
          <a:endParaRPr lang="en-US"/>
        </a:p>
      </dgm:t>
    </dgm:pt>
    <dgm:pt modelId="{D49B64F2-4440-49F2-BF46-8401B0E2CCB0}">
      <dgm:prSet/>
      <dgm:spPr/>
      <dgm:t>
        <a:bodyPr/>
        <a:lstStyle/>
        <a:p>
          <a:r>
            <a:rPr lang="en-US"/>
            <a:t>Decreased social interaction, self care, and grooming </a:t>
          </a:r>
        </a:p>
      </dgm:t>
    </dgm:pt>
    <dgm:pt modelId="{A6CABB32-3FC2-4517-8D33-647627FC194D}" type="parTrans" cxnId="{78385F1F-A0BF-495B-A679-9884CB363BFE}">
      <dgm:prSet/>
      <dgm:spPr/>
      <dgm:t>
        <a:bodyPr/>
        <a:lstStyle/>
        <a:p>
          <a:endParaRPr lang="en-US"/>
        </a:p>
      </dgm:t>
    </dgm:pt>
    <dgm:pt modelId="{1AEECAD2-4B80-468B-85B6-FAF996CC5CC1}" type="sibTrans" cxnId="{78385F1F-A0BF-495B-A679-9884CB363BFE}">
      <dgm:prSet/>
      <dgm:spPr/>
      <dgm:t>
        <a:bodyPr/>
        <a:lstStyle/>
        <a:p>
          <a:endParaRPr lang="en-US"/>
        </a:p>
      </dgm:t>
    </dgm:pt>
    <dgm:pt modelId="{0FCCF893-BDBF-49F5-BFD4-BEA678A29DA6}">
      <dgm:prSet/>
      <dgm:spPr/>
      <dgm:t>
        <a:bodyPr/>
        <a:lstStyle/>
        <a:p>
          <a:r>
            <a:rPr lang="en-US"/>
            <a:t>Feeling hopeless and or worthless </a:t>
          </a:r>
        </a:p>
      </dgm:t>
    </dgm:pt>
    <dgm:pt modelId="{5D565C32-F3F9-4055-A14A-BB60D487FE0D}" type="parTrans" cxnId="{F2A5CCB9-C133-412D-8BAD-0BBF67A10EAD}">
      <dgm:prSet/>
      <dgm:spPr/>
      <dgm:t>
        <a:bodyPr/>
        <a:lstStyle/>
        <a:p>
          <a:endParaRPr lang="en-US"/>
        </a:p>
      </dgm:t>
    </dgm:pt>
    <dgm:pt modelId="{F37E3668-FA73-4917-82F2-63E4F27E1848}" type="sibTrans" cxnId="{F2A5CCB9-C133-412D-8BAD-0BBF67A10EAD}">
      <dgm:prSet/>
      <dgm:spPr/>
      <dgm:t>
        <a:bodyPr/>
        <a:lstStyle/>
        <a:p>
          <a:endParaRPr lang="en-US"/>
        </a:p>
      </dgm:t>
    </dgm:pt>
    <dgm:pt modelId="{182CD814-A6F5-488D-9670-EA852FD6A0F7}">
      <dgm:prSet/>
      <dgm:spPr/>
      <dgm:t>
        <a:bodyPr/>
        <a:lstStyle/>
        <a:p>
          <a:r>
            <a:rPr lang="en-US"/>
            <a:t>Putting affairs in order, giving things away, or making changes in will </a:t>
          </a:r>
        </a:p>
      </dgm:t>
    </dgm:pt>
    <dgm:pt modelId="{CFD2C14A-D33E-43ED-BE55-0228544B690D}" type="parTrans" cxnId="{8C675650-C0D4-4093-9556-7B47BF623DA5}">
      <dgm:prSet/>
      <dgm:spPr/>
      <dgm:t>
        <a:bodyPr/>
        <a:lstStyle/>
        <a:p>
          <a:endParaRPr lang="en-US"/>
        </a:p>
      </dgm:t>
    </dgm:pt>
    <dgm:pt modelId="{BCFEBAA6-92D6-42AF-B2C4-9C2612BD82BD}" type="sibTrans" cxnId="{8C675650-C0D4-4093-9556-7B47BF623DA5}">
      <dgm:prSet/>
      <dgm:spPr/>
      <dgm:t>
        <a:bodyPr/>
        <a:lstStyle/>
        <a:p>
          <a:endParaRPr lang="en-US"/>
        </a:p>
      </dgm:t>
    </dgm:pt>
    <dgm:pt modelId="{F74D73EE-AB2B-429E-9061-1A7C15FFBD65}">
      <dgm:prSet/>
      <dgm:spPr/>
      <dgm:t>
        <a:bodyPr/>
        <a:lstStyle/>
        <a:p>
          <a:r>
            <a:rPr lang="en-US"/>
            <a:t>Stock piling medication </a:t>
          </a:r>
        </a:p>
      </dgm:t>
    </dgm:pt>
    <dgm:pt modelId="{BD976EC5-7A4F-4E1C-B2E3-C509FFB4705C}" type="parTrans" cxnId="{0A9FC603-BF67-426E-AAD7-650945284054}">
      <dgm:prSet/>
      <dgm:spPr/>
      <dgm:t>
        <a:bodyPr/>
        <a:lstStyle/>
        <a:p>
          <a:endParaRPr lang="en-US"/>
        </a:p>
      </dgm:t>
    </dgm:pt>
    <dgm:pt modelId="{FB72D65F-5216-425F-8981-0FE2A0A47CE1}" type="sibTrans" cxnId="{0A9FC603-BF67-426E-AAD7-650945284054}">
      <dgm:prSet/>
      <dgm:spPr/>
      <dgm:t>
        <a:bodyPr/>
        <a:lstStyle/>
        <a:p>
          <a:endParaRPr lang="en-US"/>
        </a:p>
      </dgm:t>
    </dgm:pt>
    <dgm:pt modelId="{FDD64FD0-56F8-4033-A9B6-AA77EAA53250}">
      <dgm:prSet/>
      <dgm:spPr/>
      <dgm:t>
        <a:bodyPr/>
        <a:lstStyle/>
        <a:p>
          <a:r>
            <a:rPr lang="en-US"/>
            <a:t>Dramatic changes in mood </a:t>
          </a:r>
        </a:p>
      </dgm:t>
    </dgm:pt>
    <dgm:pt modelId="{CAE3D8AF-121E-491D-BF29-27ACADDAD38F}" type="parTrans" cxnId="{7FB89DDE-3B53-49AB-861B-E84DE0373F15}">
      <dgm:prSet/>
      <dgm:spPr/>
      <dgm:t>
        <a:bodyPr/>
        <a:lstStyle/>
        <a:p>
          <a:endParaRPr lang="en-US"/>
        </a:p>
      </dgm:t>
    </dgm:pt>
    <dgm:pt modelId="{A16B7543-7465-451E-A01C-59EFD8D6CE8B}" type="sibTrans" cxnId="{7FB89DDE-3B53-49AB-861B-E84DE0373F15}">
      <dgm:prSet/>
      <dgm:spPr/>
      <dgm:t>
        <a:bodyPr/>
        <a:lstStyle/>
        <a:p>
          <a:endParaRPr lang="en-US"/>
        </a:p>
      </dgm:t>
    </dgm:pt>
    <dgm:pt modelId="{86DC8F4B-F4A6-4573-A841-92C637342EC2}" type="pres">
      <dgm:prSet presAssocID="{CC78FF41-8EB2-4252-B382-0F8B15B3ADA2}" presName="diagram" presStyleCnt="0">
        <dgm:presLayoutVars>
          <dgm:dir/>
          <dgm:resizeHandles val="exact"/>
        </dgm:presLayoutVars>
      </dgm:prSet>
      <dgm:spPr/>
    </dgm:pt>
    <dgm:pt modelId="{DA70F1A8-144F-47EE-BFE8-DF6D55A6388D}" type="pres">
      <dgm:prSet presAssocID="{42A245A5-1111-4E48-B335-D9FBD6B6DD8C}" presName="node" presStyleLbl="node1" presStyleIdx="0" presStyleCnt="7">
        <dgm:presLayoutVars>
          <dgm:bulletEnabled val="1"/>
        </dgm:presLayoutVars>
      </dgm:prSet>
      <dgm:spPr/>
    </dgm:pt>
    <dgm:pt modelId="{FC43DD4A-7317-4963-BBAB-5F86A1394E3A}" type="pres">
      <dgm:prSet presAssocID="{33CF1821-0049-46C0-9A98-F6911F5F76BA}" presName="sibTrans" presStyleCnt="0"/>
      <dgm:spPr/>
    </dgm:pt>
    <dgm:pt modelId="{1E6B4929-D59B-4E86-A260-24720FE90AD7}" type="pres">
      <dgm:prSet presAssocID="{93CFA0EA-A4A8-4E22-8B45-9807B2441F30}" presName="node" presStyleLbl="node1" presStyleIdx="1" presStyleCnt="7">
        <dgm:presLayoutVars>
          <dgm:bulletEnabled val="1"/>
        </dgm:presLayoutVars>
      </dgm:prSet>
      <dgm:spPr/>
    </dgm:pt>
    <dgm:pt modelId="{9BDB0812-17E8-45AD-87F2-26D05E2AD35C}" type="pres">
      <dgm:prSet presAssocID="{8DAFA1D5-CE31-4E51-9B99-BA5F51C0B169}" presName="sibTrans" presStyleCnt="0"/>
      <dgm:spPr/>
    </dgm:pt>
    <dgm:pt modelId="{6839EA2A-E1CA-4A2B-AAB4-E5DF65D43928}" type="pres">
      <dgm:prSet presAssocID="{D49B64F2-4440-49F2-BF46-8401B0E2CCB0}" presName="node" presStyleLbl="node1" presStyleIdx="2" presStyleCnt="7">
        <dgm:presLayoutVars>
          <dgm:bulletEnabled val="1"/>
        </dgm:presLayoutVars>
      </dgm:prSet>
      <dgm:spPr/>
    </dgm:pt>
    <dgm:pt modelId="{35E8814C-325A-4E78-BBEB-8FEFC5B7F36C}" type="pres">
      <dgm:prSet presAssocID="{1AEECAD2-4B80-468B-85B6-FAF996CC5CC1}" presName="sibTrans" presStyleCnt="0"/>
      <dgm:spPr/>
    </dgm:pt>
    <dgm:pt modelId="{6FEE820F-83E2-4483-B0DB-0A1048E8225D}" type="pres">
      <dgm:prSet presAssocID="{0FCCF893-BDBF-49F5-BFD4-BEA678A29DA6}" presName="node" presStyleLbl="node1" presStyleIdx="3" presStyleCnt="7">
        <dgm:presLayoutVars>
          <dgm:bulletEnabled val="1"/>
        </dgm:presLayoutVars>
      </dgm:prSet>
      <dgm:spPr/>
    </dgm:pt>
    <dgm:pt modelId="{D6C2681E-FA49-44C7-B541-E6DDFD21AF5A}" type="pres">
      <dgm:prSet presAssocID="{F37E3668-FA73-4917-82F2-63E4F27E1848}" presName="sibTrans" presStyleCnt="0"/>
      <dgm:spPr/>
    </dgm:pt>
    <dgm:pt modelId="{E777186E-50C3-41FA-AF4C-CA34238C45A6}" type="pres">
      <dgm:prSet presAssocID="{182CD814-A6F5-488D-9670-EA852FD6A0F7}" presName="node" presStyleLbl="node1" presStyleIdx="4" presStyleCnt="7">
        <dgm:presLayoutVars>
          <dgm:bulletEnabled val="1"/>
        </dgm:presLayoutVars>
      </dgm:prSet>
      <dgm:spPr/>
    </dgm:pt>
    <dgm:pt modelId="{71221711-F3CC-4EAD-9942-0A0990BC9598}" type="pres">
      <dgm:prSet presAssocID="{BCFEBAA6-92D6-42AF-B2C4-9C2612BD82BD}" presName="sibTrans" presStyleCnt="0"/>
      <dgm:spPr/>
    </dgm:pt>
    <dgm:pt modelId="{6934049A-5744-4D3F-A68F-5E4C1BFB8CE1}" type="pres">
      <dgm:prSet presAssocID="{F74D73EE-AB2B-429E-9061-1A7C15FFBD65}" presName="node" presStyleLbl="node1" presStyleIdx="5" presStyleCnt="7">
        <dgm:presLayoutVars>
          <dgm:bulletEnabled val="1"/>
        </dgm:presLayoutVars>
      </dgm:prSet>
      <dgm:spPr/>
    </dgm:pt>
    <dgm:pt modelId="{439BB21F-FDC1-4DCB-8624-663A6546F126}" type="pres">
      <dgm:prSet presAssocID="{FB72D65F-5216-425F-8981-0FE2A0A47CE1}" presName="sibTrans" presStyleCnt="0"/>
      <dgm:spPr/>
    </dgm:pt>
    <dgm:pt modelId="{3DEAC8BE-882B-4BCF-AA2F-E0FF9F2C4512}" type="pres">
      <dgm:prSet presAssocID="{FDD64FD0-56F8-4033-A9B6-AA77EAA53250}" presName="node" presStyleLbl="node1" presStyleIdx="6" presStyleCnt="7">
        <dgm:presLayoutVars>
          <dgm:bulletEnabled val="1"/>
        </dgm:presLayoutVars>
      </dgm:prSet>
      <dgm:spPr/>
    </dgm:pt>
  </dgm:ptLst>
  <dgm:cxnLst>
    <dgm:cxn modelId="{0A9FC603-BF67-426E-AAD7-650945284054}" srcId="{CC78FF41-8EB2-4252-B382-0F8B15B3ADA2}" destId="{F74D73EE-AB2B-429E-9061-1A7C15FFBD65}" srcOrd="5" destOrd="0" parTransId="{BD976EC5-7A4F-4E1C-B2E3-C509FFB4705C}" sibTransId="{FB72D65F-5216-425F-8981-0FE2A0A47CE1}"/>
    <dgm:cxn modelId="{89B37E13-435E-4823-A985-C65863D6555E}" type="presOf" srcId="{93CFA0EA-A4A8-4E22-8B45-9807B2441F30}" destId="{1E6B4929-D59B-4E86-A260-24720FE90AD7}" srcOrd="0" destOrd="0" presId="urn:microsoft.com/office/officeart/2005/8/layout/default"/>
    <dgm:cxn modelId="{78385F1F-A0BF-495B-A679-9884CB363BFE}" srcId="{CC78FF41-8EB2-4252-B382-0F8B15B3ADA2}" destId="{D49B64F2-4440-49F2-BF46-8401B0E2CCB0}" srcOrd="2" destOrd="0" parTransId="{A6CABB32-3FC2-4517-8D33-647627FC194D}" sibTransId="{1AEECAD2-4B80-468B-85B6-FAF996CC5CC1}"/>
    <dgm:cxn modelId="{24AFF532-DAAF-4897-8DD8-8CD05EC6AC3C}" type="presOf" srcId="{F74D73EE-AB2B-429E-9061-1A7C15FFBD65}" destId="{6934049A-5744-4D3F-A68F-5E4C1BFB8CE1}" srcOrd="0" destOrd="0" presId="urn:microsoft.com/office/officeart/2005/8/layout/default"/>
    <dgm:cxn modelId="{AE351366-31ED-4DF7-9E68-2D5A2AE6719D}" type="presOf" srcId="{182CD814-A6F5-488D-9670-EA852FD6A0F7}" destId="{E777186E-50C3-41FA-AF4C-CA34238C45A6}" srcOrd="0" destOrd="0" presId="urn:microsoft.com/office/officeart/2005/8/layout/default"/>
    <dgm:cxn modelId="{8C675650-C0D4-4093-9556-7B47BF623DA5}" srcId="{CC78FF41-8EB2-4252-B382-0F8B15B3ADA2}" destId="{182CD814-A6F5-488D-9670-EA852FD6A0F7}" srcOrd="4" destOrd="0" parTransId="{CFD2C14A-D33E-43ED-BE55-0228544B690D}" sibTransId="{BCFEBAA6-92D6-42AF-B2C4-9C2612BD82BD}"/>
    <dgm:cxn modelId="{1E80437D-EAB5-4B01-A6C8-0077B86024BB}" srcId="{CC78FF41-8EB2-4252-B382-0F8B15B3ADA2}" destId="{93CFA0EA-A4A8-4E22-8B45-9807B2441F30}" srcOrd="1" destOrd="0" parTransId="{2996D8C7-9F71-4C5C-80CA-E2F8CF316AAF}" sibTransId="{8DAFA1D5-CE31-4E51-9B99-BA5F51C0B169}"/>
    <dgm:cxn modelId="{3610498E-4575-454A-B2E2-605744811993}" type="presOf" srcId="{0FCCF893-BDBF-49F5-BFD4-BEA678A29DA6}" destId="{6FEE820F-83E2-4483-B0DB-0A1048E8225D}" srcOrd="0" destOrd="0" presId="urn:microsoft.com/office/officeart/2005/8/layout/default"/>
    <dgm:cxn modelId="{D25C5F90-1178-436E-B7F9-6BC824E4C2F2}" type="presOf" srcId="{D49B64F2-4440-49F2-BF46-8401B0E2CCB0}" destId="{6839EA2A-E1CA-4A2B-AAB4-E5DF65D43928}" srcOrd="0" destOrd="0" presId="urn:microsoft.com/office/officeart/2005/8/layout/default"/>
    <dgm:cxn modelId="{E0BF3D9D-4CFA-4490-A488-040373F6BBB7}" type="presOf" srcId="{42A245A5-1111-4E48-B335-D9FBD6B6DD8C}" destId="{DA70F1A8-144F-47EE-BFE8-DF6D55A6388D}" srcOrd="0" destOrd="0" presId="urn:microsoft.com/office/officeart/2005/8/layout/default"/>
    <dgm:cxn modelId="{E12084B0-D6FD-4AF4-A7DD-D0DEC27DD2BD}" type="presOf" srcId="{CC78FF41-8EB2-4252-B382-0F8B15B3ADA2}" destId="{86DC8F4B-F4A6-4573-A841-92C637342EC2}" srcOrd="0" destOrd="0" presId="urn:microsoft.com/office/officeart/2005/8/layout/default"/>
    <dgm:cxn modelId="{F2A5CCB9-C133-412D-8BAD-0BBF67A10EAD}" srcId="{CC78FF41-8EB2-4252-B382-0F8B15B3ADA2}" destId="{0FCCF893-BDBF-49F5-BFD4-BEA678A29DA6}" srcOrd="3" destOrd="0" parTransId="{5D565C32-F3F9-4055-A14A-BB60D487FE0D}" sibTransId="{F37E3668-FA73-4917-82F2-63E4F27E1848}"/>
    <dgm:cxn modelId="{1742E8BE-1231-4B1F-BF78-450D53BFFD95}" srcId="{CC78FF41-8EB2-4252-B382-0F8B15B3ADA2}" destId="{42A245A5-1111-4E48-B335-D9FBD6B6DD8C}" srcOrd="0" destOrd="0" parTransId="{A66543E5-BBC1-4533-9D7B-562A330E8E37}" sibTransId="{33CF1821-0049-46C0-9A98-F6911F5F76BA}"/>
    <dgm:cxn modelId="{7FB89DDE-3B53-49AB-861B-E84DE0373F15}" srcId="{CC78FF41-8EB2-4252-B382-0F8B15B3ADA2}" destId="{FDD64FD0-56F8-4033-A9B6-AA77EAA53250}" srcOrd="6" destOrd="0" parTransId="{CAE3D8AF-121E-491D-BF29-27ACADDAD38F}" sibTransId="{A16B7543-7465-451E-A01C-59EFD8D6CE8B}"/>
    <dgm:cxn modelId="{30399BF9-CF1B-4D4B-A5D9-6069E1B1E131}" type="presOf" srcId="{FDD64FD0-56F8-4033-A9B6-AA77EAA53250}" destId="{3DEAC8BE-882B-4BCF-AA2F-E0FF9F2C4512}" srcOrd="0" destOrd="0" presId="urn:microsoft.com/office/officeart/2005/8/layout/default"/>
    <dgm:cxn modelId="{064BCCD7-450B-4BE7-B905-15B27C92B660}" type="presParOf" srcId="{86DC8F4B-F4A6-4573-A841-92C637342EC2}" destId="{DA70F1A8-144F-47EE-BFE8-DF6D55A6388D}" srcOrd="0" destOrd="0" presId="urn:microsoft.com/office/officeart/2005/8/layout/default"/>
    <dgm:cxn modelId="{F2057F60-FB46-4764-96E5-62B346803053}" type="presParOf" srcId="{86DC8F4B-F4A6-4573-A841-92C637342EC2}" destId="{FC43DD4A-7317-4963-BBAB-5F86A1394E3A}" srcOrd="1" destOrd="0" presId="urn:microsoft.com/office/officeart/2005/8/layout/default"/>
    <dgm:cxn modelId="{2B39AE71-956E-48DE-9E03-756D36B24263}" type="presParOf" srcId="{86DC8F4B-F4A6-4573-A841-92C637342EC2}" destId="{1E6B4929-D59B-4E86-A260-24720FE90AD7}" srcOrd="2" destOrd="0" presId="urn:microsoft.com/office/officeart/2005/8/layout/default"/>
    <dgm:cxn modelId="{6FE7EE31-2335-408A-B629-37E15C634918}" type="presParOf" srcId="{86DC8F4B-F4A6-4573-A841-92C637342EC2}" destId="{9BDB0812-17E8-45AD-87F2-26D05E2AD35C}" srcOrd="3" destOrd="0" presId="urn:microsoft.com/office/officeart/2005/8/layout/default"/>
    <dgm:cxn modelId="{E7E89957-CEF8-4F91-8073-1ED63167CC85}" type="presParOf" srcId="{86DC8F4B-F4A6-4573-A841-92C637342EC2}" destId="{6839EA2A-E1CA-4A2B-AAB4-E5DF65D43928}" srcOrd="4" destOrd="0" presId="urn:microsoft.com/office/officeart/2005/8/layout/default"/>
    <dgm:cxn modelId="{B1C0E3C5-EE45-43E7-8EE6-FA56C85DA40F}" type="presParOf" srcId="{86DC8F4B-F4A6-4573-A841-92C637342EC2}" destId="{35E8814C-325A-4E78-BBEB-8FEFC5B7F36C}" srcOrd="5" destOrd="0" presId="urn:microsoft.com/office/officeart/2005/8/layout/default"/>
    <dgm:cxn modelId="{EF82A107-CCD8-459D-A7AF-B2F5793CC4D8}" type="presParOf" srcId="{86DC8F4B-F4A6-4573-A841-92C637342EC2}" destId="{6FEE820F-83E2-4483-B0DB-0A1048E8225D}" srcOrd="6" destOrd="0" presId="urn:microsoft.com/office/officeart/2005/8/layout/default"/>
    <dgm:cxn modelId="{92CE9B8E-FF4B-4FE9-A113-618016036183}" type="presParOf" srcId="{86DC8F4B-F4A6-4573-A841-92C637342EC2}" destId="{D6C2681E-FA49-44C7-B541-E6DDFD21AF5A}" srcOrd="7" destOrd="0" presId="urn:microsoft.com/office/officeart/2005/8/layout/default"/>
    <dgm:cxn modelId="{0815CD97-A9F9-49ED-B2D1-C97D3F7B370A}" type="presParOf" srcId="{86DC8F4B-F4A6-4573-A841-92C637342EC2}" destId="{E777186E-50C3-41FA-AF4C-CA34238C45A6}" srcOrd="8" destOrd="0" presId="urn:microsoft.com/office/officeart/2005/8/layout/default"/>
    <dgm:cxn modelId="{4E443505-65B7-46A0-96B2-6ED0305B46A2}" type="presParOf" srcId="{86DC8F4B-F4A6-4573-A841-92C637342EC2}" destId="{71221711-F3CC-4EAD-9942-0A0990BC9598}" srcOrd="9" destOrd="0" presId="urn:microsoft.com/office/officeart/2005/8/layout/default"/>
    <dgm:cxn modelId="{61288DF0-8837-4D27-81CE-025FD1A8367F}" type="presParOf" srcId="{86DC8F4B-F4A6-4573-A841-92C637342EC2}" destId="{6934049A-5744-4D3F-A68F-5E4C1BFB8CE1}" srcOrd="10" destOrd="0" presId="urn:microsoft.com/office/officeart/2005/8/layout/default"/>
    <dgm:cxn modelId="{C152D8C4-59F2-4744-A470-BF998F882320}" type="presParOf" srcId="{86DC8F4B-F4A6-4573-A841-92C637342EC2}" destId="{439BB21F-FDC1-4DCB-8624-663A6546F126}" srcOrd="11" destOrd="0" presId="urn:microsoft.com/office/officeart/2005/8/layout/default"/>
    <dgm:cxn modelId="{D59D75B9-E17A-4BCF-B382-AFCAD47EDB0E}" type="presParOf" srcId="{86DC8F4B-F4A6-4573-A841-92C637342EC2}" destId="{3DEAC8BE-882B-4BCF-AA2F-E0FF9F2C451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AB1CFF-545C-4785-B76D-8657EBF31D6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0E92DD-C775-48B7-BB31-1EFB74E1B759}">
      <dgm:prSet/>
      <dgm:spPr/>
      <dgm:t>
        <a:bodyPr/>
        <a:lstStyle/>
        <a:p>
          <a:r>
            <a:rPr lang="en-US"/>
            <a:t>Access to mental health treatment </a:t>
          </a:r>
        </a:p>
      </dgm:t>
    </dgm:pt>
    <dgm:pt modelId="{56B8F06C-540D-4D3D-BC2D-0529B404611A}" type="parTrans" cxnId="{8432A21A-FC99-4F21-9403-F9D39FF594D1}">
      <dgm:prSet/>
      <dgm:spPr/>
      <dgm:t>
        <a:bodyPr/>
        <a:lstStyle/>
        <a:p>
          <a:endParaRPr lang="en-US"/>
        </a:p>
      </dgm:t>
    </dgm:pt>
    <dgm:pt modelId="{BAF7F87B-2344-4078-9319-ED23B47013E9}" type="sibTrans" cxnId="{8432A21A-FC99-4F21-9403-F9D39FF594D1}">
      <dgm:prSet/>
      <dgm:spPr/>
      <dgm:t>
        <a:bodyPr/>
        <a:lstStyle/>
        <a:p>
          <a:endParaRPr lang="en-US"/>
        </a:p>
      </dgm:t>
    </dgm:pt>
    <dgm:pt modelId="{6681F8FA-FDD4-4C41-9F2B-90096D9B6A13}">
      <dgm:prSet/>
      <dgm:spPr/>
      <dgm:t>
        <a:bodyPr/>
        <a:lstStyle/>
        <a:p>
          <a:r>
            <a:rPr lang="en-US"/>
            <a:t>Family support </a:t>
          </a:r>
        </a:p>
      </dgm:t>
    </dgm:pt>
    <dgm:pt modelId="{424B2ACE-42CE-47D3-8FE8-38F9CF2EFA80}" type="parTrans" cxnId="{54252DAA-8734-41B3-BE15-BB597CFC3C42}">
      <dgm:prSet/>
      <dgm:spPr/>
      <dgm:t>
        <a:bodyPr/>
        <a:lstStyle/>
        <a:p>
          <a:endParaRPr lang="en-US"/>
        </a:p>
      </dgm:t>
    </dgm:pt>
    <dgm:pt modelId="{CA4CBA31-D4B0-425E-A0E4-40CA24A32B6D}" type="sibTrans" cxnId="{54252DAA-8734-41B3-BE15-BB597CFC3C42}">
      <dgm:prSet/>
      <dgm:spPr/>
      <dgm:t>
        <a:bodyPr/>
        <a:lstStyle/>
        <a:p>
          <a:endParaRPr lang="en-US"/>
        </a:p>
      </dgm:t>
    </dgm:pt>
    <dgm:pt modelId="{B3417CB3-035A-4CC2-B62A-EAD0EA7E9C24}">
      <dgm:prSet/>
      <dgm:spPr/>
      <dgm:t>
        <a:bodyPr/>
        <a:lstStyle/>
        <a:p>
          <a:r>
            <a:rPr lang="en-US"/>
            <a:t>Community support </a:t>
          </a:r>
        </a:p>
      </dgm:t>
    </dgm:pt>
    <dgm:pt modelId="{8BDC1235-6887-4695-8066-777AE0FEB827}" type="parTrans" cxnId="{2CB7E642-DD33-4873-825A-5FADB6D223D4}">
      <dgm:prSet/>
      <dgm:spPr/>
      <dgm:t>
        <a:bodyPr/>
        <a:lstStyle/>
        <a:p>
          <a:endParaRPr lang="en-US"/>
        </a:p>
      </dgm:t>
    </dgm:pt>
    <dgm:pt modelId="{EF8899CE-F907-41E8-9D04-B992CEB89B7A}" type="sibTrans" cxnId="{2CB7E642-DD33-4873-825A-5FADB6D223D4}">
      <dgm:prSet/>
      <dgm:spPr/>
      <dgm:t>
        <a:bodyPr/>
        <a:lstStyle/>
        <a:p>
          <a:endParaRPr lang="en-US"/>
        </a:p>
      </dgm:t>
    </dgm:pt>
    <dgm:pt modelId="{30EEE6CF-6BC7-4B90-81EE-C01278C51677}">
      <dgm:prSet/>
      <dgm:spPr/>
      <dgm:t>
        <a:bodyPr/>
        <a:lstStyle/>
        <a:p>
          <a:r>
            <a:rPr lang="en-US"/>
            <a:t>Healthy Coping Strategies </a:t>
          </a:r>
        </a:p>
      </dgm:t>
    </dgm:pt>
    <dgm:pt modelId="{121C8C2E-12A9-46A2-8E7F-73CC134A03C3}" type="parTrans" cxnId="{0277893F-E94D-46CC-9446-8A50A5F0A012}">
      <dgm:prSet/>
      <dgm:spPr/>
      <dgm:t>
        <a:bodyPr/>
        <a:lstStyle/>
        <a:p>
          <a:endParaRPr lang="en-US"/>
        </a:p>
      </dgm:t>
    </dgm:pt>
    <dgm:pt modelId="{11EDC224-200B-4A28-84B2-142F736141E7}" type="sibTrans" cxnId="{0277893F-E94D-46CC-9446-8A50A5F0A012}">
      <dgm:prSet/>
      <dgm:spPr/>
      <dgm:t>
        <a:bodyPr/>
        <a:lstStyle/>
        <a:p>
          <a:endParaRPr lang="en-US"/>
        </a:p>
      </dgm:t>
    </dgm:pt>
    <dgm:pt modelId="{FF40BD8A-89F2-4B58-A8AE-F8B45578569E}">
      <dgm:prSet/>
      <dgm:spPr/>
      <dgm:t>
        <a:bodyPr/>
        <a:lstStyle/>
        <a:p>
          <a:r>
            <a:rPr lang="en-US"/>
            <a:t>Sense of purpose </a:t>
          </a:r>
        </a:p>
      </dgm:t>
    </dgm:pt>
    <dgm:pt modelId="{D8CFFE3B-3E78-4492-A2A0-EE60ACE189CF}" type="parTrans" cxnId="{A7F954A0-722A-4AF9-B376-06C78C19E472}">
      <dgm:prSet/>
      <dgm:spPr/>
      <dgm:t>
        <a:bodyPr/>
        <a:lstStyle/>
        <a:p>
          <a:endParaRPr lang="en-US"/>
        </a:p>
      </dgm:t>
    </dgm:pt>
    <dgm:pt modelId="{5F060E69-390F-483F-8BA9-F2FAE9CFA07E}" type="sibTrans" cxnId="{A7F954A0-722A-4AF9-B376-06C78C19E472}">
      <dgm:prSet/>
      <dgm:spPr/>
      <dgm:t>
        <a:bodyPr/>
        <a:lstStyle/>
        <a:p>
          <a:endParaRPr lang="en-US"/>
        </a:p>
      </dgm:t>
    </dgm:pt>
    <dgm:pt modelId="{178B0566-73EA-4D22-A1DA-85BA811D5F4B}">
      <dgm:prSet/>
      <dgm:spPr/>
      <dgm:t>
        <a:bodyPr/>
        <a:lstStyle/>
        <a:p>
          <a:r>
            <a:rPr lang="en-US"/>
            <a:t>Hope for the future </a:t>
          </a:r>
        </a:p>
      </dgm:t>
    </dgm:pt>
    <dgm:pt modelId="{059CD1CD-BEF0-495B-B598-14C956F46BE7}" type="parTrans" cxnId="{A9D5FB28-665C-4996-9D74-6B30EED765D1}">
      <dgm:prSet/>
      <dgm:spPr/>
      <dgm:t>
        <a:bodyPr/>
        <a:lstStyle/>
        <a:p>
          <a:endParaRPr lang="en-US"/>
        </a:p>
      </dgm:t>
    </dgm:pt>
    <dgm:pt modelId="{2AAF46EE-7C87-4C0A-871D-A1605E3C18C0}" type="sibTrans" cxnId="{A9D5FB28-665C-4996-9D74-6B30EED765D1}">
      <dgm:prSet/>
      <dgm:spPr/>
      <dgm:t>
        <a:bodyPr/>
        <a:lstStyle/>
        <a:p>
          <a:endParaRPr lang="en-US"/>
        </a:p>
      </dgm:t>
    </dgm:pt>
    <dgm:pt modelId="{1AA9C73D-72B9-4278-BE21-0068A2514D14}">
      <dgm:prSet/>
      <dgm:spPr/>
      <dgm:t>
        <a:bodyPr/>
        <a:lstStyle/>
        <a:p>
          <a:r>
            <a:rPr lang="en-US"/>
            <a:t>Protection from lethal means </a:t>
          </a:r>
        </a:p>
      </dgm:t>
    </dgm:pt>
    <dgm:pt modelId="{5F0D3197-9D84-460B-917E-4E2F4207F751}" type="parTrans" cxnId="{7C3975F9-9BA5-47A5-B3F2-4DDD61DAFF11}">
      <dgm:prSet/>
      <dgm:spPr/>
      <dgm:t>
        <a:bodyPr/>
        <a:lstStyle/>
        <a:p>
          <a:endParaRPr lang="en-US"/>
        </a:p>
      </dgm:t>
    </dgm:pt>
    <dgm:pt modelId="{5450FB44-0D5A-46E9-A177-A89EAC899C3B}" type="sibTrans" cxnId="{7C3975F9-9BA5-47A5-B3F2-4DDD61DAFF11}">
      <dgm:prSet/>
      <dgm:spPr/>
      <dgm:t>
        <a:bodyPr/>
        <a:lstStyle/>
        <a:p>
          <a:endParaRPr lang="en-US"/>
        </a:p>
      </dgm:t>
    </dgm:pt>
    <dgm:pt modelId="{5CD15876-7B2A-4768-8357-CF3338656AEB}">
      <dgm:prSet/>
      <dgm:spPr/>
      <dgm:t>
        <a:bodyPr/>
        <a:lstStyle/>
        <a:p>
          <a:r>
            <a:rPr lang="en-US"/>
            <a:t>Having sense of responsibility for others </a:t>
          </a:r>
        </a:p>
      </dgm:t>
    </dgm:pt>
    <dgm:pt modelId="{8B9C79F3-1764-4D10-9EBD-22AD2D8415BC}" type="parTrans" cxnId="{6655990B-36B0-4D35-82C6-67C2075CA490}">
      <dgm:prSet/>
      <dgm:spPr/>
      <dgm:t>
        <a:bodyPr/>
        <a:lstStyle/>
        <a:p>
          <a:endParaRPr lang="en-US"/>
        </a:p>
      </dgm:t>
    </dgm:pt>
    <dgm:pt modelId="{29FFE855-09D5-4188-BD39-04C44A776DAE}" type="sibTrans" cxnId="{6655990B-36B0-4D35-82C6-67C2075CA490}">
      <dgm:prSet/>
      <dgm:spPr/>
      <dgm:t>
        <a:bodyPr/>
        <a:lstStyle/>
        <a:p>
          <a:endParaRPr lang="en-US"/>
        </a:p>
      </dgm:t>
    </dgm:pt>
    <dgm:pt modelId="{BE410C68-6577-4F7E-A9A8-FED647C8399A}" type="pres">
      <dgm:prSet presAssocID="{1DAB1CFF-545C-4785-B76D-8657EBF31D6E}" presName="linear" presStyleCnt="0">
        <dgm:presLayoutVars>
          <dgm:animLvl val="lvl"/>
          <dgm:resizeHandles val="exact"/>
        </dgm:presLayoutVars>
      </dgm:prSet>
      <dgm:spPr/>
    </dgm:pt>
    <dgm:pt modelId="{931457B6-FBC3-42F1-82D0-BB9D34A1FBD7}" type="pres">
      <dgm:prSet presAssocID="{9C0E92DD-C775-48B7-BB31-1EFB74E1B75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373746ED-739B-4570-8E12-AC1D1730936A}" type="pres">
      <dgm:prSet presAssocID="{BAF7F87B-2344-4078-9319-ED23B47013E9}" presName="spacer" presStyleCnt="0"/>
      <dgm:spPr/>
    </dgm:pt>
    <dgm:pt modelId="{9783C92C-245C-4DAF-B190-2B98A0EB50D0}" type="pres">
      <dgm:prSet presAssocID="{6681F8FA-FDD4-4C41-9F2B-90096D9B6A1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366A2C0-4BEE-4221-AD2E-F5E275424719}" type="pres">
      <dgm:prSet presAssocID="{CA4CBA31-D4B0-425E-A0E4-40CA24A32B6D}" presName="spacer" presStyleCnt="0"/>
      <dgm:spPr/>
    </dgm:pt>
    <dgm:pt modelId="{BD4F2AC8-E6D5-4CF5-BC3B-FB09A1904667}" type="pres">
      <dgm:prSet presAssocID="{B3417CB3-035A-4CC2-B62A-EAD0EA7E9C24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7EA4594-F856-4C5F-B2D8-0CCCBF9BC0C4}" type="pres">
      <dgm:prSet presAssocID="{EF8899CE-F907-41E8-9D04-B992CEB89B7A}" presName="spacer" presStyleCnt="0"/>
      <dgm:spPr/>
    </dgm:pt>
    <dgm:pt modelId="{005BA29A-2CD3-4628-A6B8-4E1FBBCDF895}" type="pres">
      <dgm:prSet presAssocID="{30EEE6CF-6BC7-4B90-81EE-C01278C51677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8EDFBF2-F657-4D1F-AF3E-F55CB05261C2}" type="pres">
      <dgm:prSet presAssocID="{11EDC224-200B-4A28-84B2-142F736141E7}" presName="spacer" presStyleCnt="0"/>
      <dgm:spPr/>
    </dgm:pt>
    <dgm:pt modelId="{7A8ABC5E-98D4-4BF1-AF09-D9D311BB99C1}" type="pres">
      <dgm:prSet presAssocID="{FF40BD8A-89F2-4B58-A8AE-F8B45578569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4D0D51F-A535-403F-9723-D39B3231ECA5}" type="pres">
      <dgm:prSet presAssocID="{5F060E69-390F-483F-8BA9-F2FAE9CFA07E}" presName="spacer" presStyleCnt="0"/>
      <dgm:spPr/>
    </dgm:pt>
    <dgm:pt modelId="{0BD0C766-115A-4641-8E03-F6551588B24A}" type="pres">
      <dgm:prSet presAssocID="{178B0566-73EA-4D22-A1DA-85BA811D5F4B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28119AA8-D6F7-4EEE-97CF-4E10ED23DDD2}" type="pres">
      <dgm:prSet presAssocID="{2AAF46EE-7C87-4C0A-871D-A1605E3C18C0}" presName="spacer" presStyleCnt="0"/>
      <dgm:spPr/>
    </dgm:pt>
    <dgm:pt modelId="{AFE3351B-F662-459E-8185-8BB045DACA3A}" type="pres">
      <dgm:prSet presAssocID="{1AA9C73D-72B9-4278-BE21-0068A2514D1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EEFD206-FE48-488A-825B-C758B04BAB7D}" type="pres">
      <dgm:prSet presAssocID="{5450FB44-0D5A-46E9-A177-A89EAC899C3B}" presName="spacer" presStyleCnt="0"/>
      <dgm:spPr/>
    </dgm:pt>
    <dgm:pt modelId="{ECAA0C45-0F88-456F-9FAE-759280A6F7B7}" type="pres">
      <dgm:prSet presAssocID="{5CD15876-7B2A-4768-8357-CF3338656AE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655990B-36B0-4D35-82C6-67C2075CA490}" srcId="{1DAB1CFF-545C-4785-B76D-8657EBF31D6E}" destId="{5CD15876-7B2A-4768-8357-CF3338656AEB}" srcOrd="7" destOrd="0" parTransId="{8B9C79F3-1764-4D10-9EBD-22AD2D8415BC}" sibTransId="{29FFE855-09D5-4188-BD39-04C44A776DAE}"/>
    <dgm:cxn modelId="{3830D20D-F2D7-4EA0-BC6B-D98020EF70C8}" type="presOf" srcId="{B3417CB3-035A-4CC2-B62A-EAD0EA7E9C24}" destId="{BD4F2AC8-E6D5-4CF5-BC3B-FB09A1904667}" srcOrd="0" destOrd="0" presId="urn:microsoft.com/office/officeart/2005/8/layout/vList2"/>
    <dgm:cxn modelId="{ABA8C517-982C-4662-9726-82D961597F61}" type="presOf" srcId="{9C0E92DD-C775-48B7-BB31-1EFB74E1B759}" destId="{931457B6-FBC3-42F1-82D0-BB9D34A1FBD7}" srcOrd="0" destOrd="0" presId="urn:microsoft.com/office/officeart/2005/8/layout/vList2"/>
    <dgm:cxn modelId="{8432A21A-FC99-4F21-9403-F9D39FF594D1}" srcId="{1DAB1CFF-545C-4785-B76D-8657EBF31D6E}" destId="{9C0E92DD-C775-48B7-BB31-1EFB74E1B759}" srcOrd="0" destOrd="0" parTransId="{56B8F06C-540D-4D3D-BC2D-0529B404611A}" sibTransId="{BAF7F87B-2344-4078-9319-ED23B47013E9}"/>
    <dgm:cxn modelId="{A9D5FB28-665C-4996-9D74-6B30EED765D1}" srcId="{1DAB1CFF-545C-4785-B76D-8657EBF31D6E}" destId="{178B0566-73EA-4D22-A1DA-85BA811D5F4B}" srcOrd="5" destOrd="0" parTransId="{059CD1CD-BEF0-495B-B598-14C956F46BE7}" sibTransId="{2AAF46EE-7C87-4C0A-871D-A1605E3C18C0}"/>
    <dgm:cxn modelId="{0277893F-E94D-46CC-9446-8A50A5F0A012}" srcId="{1DAB1CFF-545C-4785-B76D-8657EBF31D6E}" destId="{30EEE6CF-6BC7-4B90-81EE-C01278C51677}" srcOrd="3" destOrd="0" parTransId="{121C8C2E-12A9-46A2-8E7F-73CC134A03C3}" sibTransId="{11EDC224-200B-4A28-84B2-142F736141E7}"/>
    <dgm:cxn modelId="{90A8CC60-27B6-49E0-81A6-1771B84E25BE}" type="presOf" srcId="{1DAB1CFF-545C-4785-B76D-8657EBF31D6E}" destId="{BE410C68-6577-4F7E-A9A8-FED647C8399A}" srcOrd="0" destOrd="0" presId="urn:microsoft.com/office/officeart/2005/8/layout/vList2"/>
    <dgm:cxn modelId="{2CB7E642-DD33-4873-825A-5FADB6D223D4}" srcId="{1DAB1CFF-545C-4785-B76D-8657EBF31D6E}" destId="{B3417CB3-035A-4CC2-B62A-EAD0EA7E9C24}" srcOrd="2" destOrd="0" parTransId="{8BDC1235-6887-4695-8066-777AE0FEB827}" sibTransId="{EF8899CE-F907-41E8-9D04-B992CEB89B7A}"/>
    <dgm:cxn modelId="{5ABBA44C-0D1A-4654-A02C-835F9AA6F7F8}" type="presOf" srcId="{30EEE6CF-6BC7-4B90-81EE-C01278C51677}" destId="{005BA29A-2CD3-4628-A6B8-4E1FBBCDF895}" srcOrd="0" destOrd="0" presId="urn:microsoft.com/office/officeart/2005/8/layout/vList2"/>
    <dgm:cxn modelId="{DB0B4756-8EA3-4C5B-A0EB-71E563D4C5C3}" type="presOf" srcId="{6681F8FA-FDD4-4C41-9F2B-90096D9B6A13}" destId="{9783C92C-245C-4DAF-B190-2B98A0EB50D0}" srcOrd="0" destOrd="0" presId="urn:microsoft.com/office/officeart/2005/8/layout/vList2"/>
    <dgm:cxn modelId="{EF7D8B57-63F4-40ED-9E2C-CB5F3073C495}" type="presOf" srcId="{178B0566-73EA-4D22-A1DA-85BA811D5F4B}" destId="{0BD0C766-115A-4641-8E03-F6551588B24A}" srcOrd="0" destOrd="0" presId="urn:microsoft.com/office/officeart/2005/8/layout/vList2"/>
    <dgm:cxn modelId="{A7F954A0-722A-4AF9-B376-06C78C19E472}" srcId="{1DAB1CFF-545C-4785-B76D-8657EBF31D6E}" destId="{FF40BD8A-89F2-4B58-A8AE-F8B45578569E}" srcOrd="4" destOrd="0" parTransId="{D8CFFE3B-3E78-4492-A2A0-EE60ACE189CF}" sibTransId="{5F060E69-390F-483F-8BA9-F2FAE9CFA07E}"/>
    <dgm:cxn modelId="{54252DAA-8734-41B3-BE15-BB597CFC3C42}" srcId="{1DAB1CFF-545C-4785-B76D-8657EBF31D6E}" destId="{6681F8FA-FDD4-4C41-9F2B-90096D9B6A13}" srcOrd="1" destOrd="0" parTransId="{424B2ACE-42CE-47D3-8FE8-38F9CF2EFA80}" sibTransId="{CA4CBA31-D4B0-425E-A0E4-40CA24A32B6D}"/>
    <dgm:cxn modelId="{807905AB-404D-4B7A-8DED-089193F160DA}" type="presOf" srcId="{1AA9C73D-72B9-4278-BE21-0068A2514D14}" destId="{AFE3351B-F662-459E-8185-8BB045DACA3A}" srcOrd="0" destOrd="0" presId="urn:microsoft.com/office/officeart/2005/8/layout/vList2"/>
    <dgm:cxn modelId="{C53345F4-929F-40F0-BC55-4C6794F0F63D}" type="presOf" srcId="{FF40BD8A-89F2-4B58-A8AE-F8B45578569E}" destId="{7A8ABC5E-98D4-4BF1-AF09-D9D311BB99C1}" srcOrd="0" destOrd="0" presId="urn:microsoft.com/office/officeart/2005/8/layout/vList2"/>
    <dgm:cxn modelId="{7C3975F9-9BA5-47A5-B3F2-4DDD61DAFF11}" srcId="{1DAB1CFF-545C-4785-B76D-8657EBF31D6E}" destId="{1AA9C73D-72B9-4278-BE21-0068A2514D14}" srcOrd="6" destOrd="0" parTransId="{5F0D3197-9D84-460B-917E-4E2F4207F751}" sibTransId="{5450FB44-0D5A-46E9-A177-A89EAC899C3B}"/>
    <dgm:cxn modelId="{079A6CFE-9F21-4AFC-A51A-4FD43446D2D3}" type="presOf" srcId="{5CD15876-7B2A-4768-8357-CF3338656AEB}" destId="{ECAA0C45-0F88-456F-9FAE-759280A6F7B7}" srcOrd="0" destOrd="0" presId="urn:microsoft.com/office/officeart/2005/8/layout/vList2"/>
    <dgm:cxn modelId="{7057DB8E-79A7-4502-9FB1-B0C9F22CCBF0}" type="presParOf" srcId="{BE410C68-6577-4F7E-A9A8-FED647C8399A}" destId="{931457B6-FBC3-42F1-82D0-BB9D34A1FBD7}" srcOrd="0" destOrd="0" presId="urn:microsoft.com/office/officeart/2005/8/layout/vList2"/>
    <dgm:cxn modelId="{BBCC0BD5-F4D3-4E7C-9FA8-9543DA48DCCB}" type="presParOf" srcId="{BE410C68-6577-4F7E-A9A8-FED647C8399A}" destId="{373746ED-739B-4570-8E12-AC1D1730936A}" srcOrd="1" destOrd="0" presId="urn:microsoft.com/office/officeart/2005/8/layout/vList2"/>
    <dgm:cxn modelId="{C474ECB5-F3FB-4A09-8151-C22E53BF837F}" type="presParOf" srcId="{BE410C68-6577-4F7E-A9A8-FED647C8399A}" destId="{9783C92C-245C-4DAF-B190-2B98A0EB50D0}" srcOrd="2" destOrd="0" presId="urn:microsoft.com/office/officeart/2005/8/layout/vList2"/>
    <dgm:cxn modelId="{9F51780D-6575-4E2A-B763-0B04F3305EC9}" type="presParOf" srcId="{BE410C68-6577-4F7E-A9A8-FED647C8399A}" destId="{D366A2C0-4BEE-4221-AD2E-F5E275424719}" srcOrd="3" destOrd="0" presId="urn:microsoft.com/office/officeart/2005/8/layout/vList2"/>
    <dgm:cxn modelId="{65DC38A3-BDA2-4F29-99E1-52A90175535F}" type="presParOf" srcId="{BE410C68-6577-4F7E-A9A8-FED647C8399A}" destId="{BD4F2AC8-E6D5-4CF5-BC3B-FB09A1904667}" srcOrd="4" destOrd="0" presId="urn:microsoft.com/office/officeart/2005/8/layout/vList2"/>
    <dgm:cxn modelId="{B51E53F7-2D03-4379-A2F9-8655B546274B}" type="presParOf" srcId="{BE410C68-6577-4F7E-A9A8-FED647C8399A}" destId="{37EA4594-F856-4C5F-B2D8-0CCCBF9BC0C4}" srcOrd="5" destOrd="0" presId="urn:microsoft.com/office/officeart/2005/8/layout/vList2"/>
    <dgm:cxn modelId="{C864DCD3-CE4D-4B9A-B062-49A2D488EDF5}" type="presParOf" srcId="{BE410C68-6577-4F7E-A9A8-FED647C8399A}" destId="{005BA29A-2CD3-4628-A6B8-4E1FBBCDF895}" srcOrd="6" destOrd="0" presId="urn:microsoft.com/office/officeart/2005/8/layout/vList2"/>
    <dgm:cxn modelId="{40098F91-6719-4AA7-B3F2-D0819C607333}" type="presParOf" srcId="{BE410C68-6577-4F7E-A9A8-FED647C8399A}" destId="{B8EDFBF2-F657-4D1F-AF3E-F55CB05261C2}" srcOrd="7" destOrd="0" presId="urn:microsoft.com/office/officeart/2005/8/layout/vList2"/>
    <dgm:cxn modelId="{EA949320-3231-430E-BAB6-EB9A57D741AC}" type="presParOf" srcId="{BE410C68-6577-4F7E-A9A8-FED647C8399A}" destId="{7A8ABC5E-98D4-4BF1-AF09-D9D311BB99C1}" srcOrd="8" destOrd="0" presId="urn:microsoft.com/office/officeart/2005/8/layout/vList2"/>
    <dgm:cxn modelId="{17B89F81-B4A3-4B4D-88C4-75AEB3D4892B}" type="presParOf" srcId="{BE410C68-6577-4F7E-A9A8-FED647C8399A}" destId="{24D0D51F-A535-403F-9723-D39B3231ECA5}" srcOrd="9" destOrd="0" presId="urn:microsoft.com/office/officeart/2005/8/layout/vList2"/>
    <dgm:cxn modelId="{BC5AA9CD-DFB6-4EDF-AB05-0AF34DF001B0}" type="presParOf" srcId="{BE410C68-6577-4F7E-A9A8-FED647C8399A}" destId="{0BD0C766-115A-4641-8E03-F6551588B24A}" srcOrd="10" destOrd="0" presId="urn:microsoft.com/office/officeart/2005/8/layout/vList2"/>
    <dgm:cxn modelId="{0250B9C9-A5D7-4A99-BEE7-A4C454D4FEDE}" type="presParOf" srcId="{BE410C68-6577-4F7E-A9A8-FED647C8399A}" destId="{28119AA8-D6F7-4EEE-97CF-4E10ED23DDD2}" srcOrd="11" destOrd="0" presId="urn:microsoft.com/office/officeart/2005/8/layout/vList2"/>
    <dgm:cxn modelId="{1D2F97E9-AA86-44B1-A686-391F1AFBAA07}" type="presParOf" srcId="{BE410C68-6577-4F7E-A9A8-FED647C8399A}" destId="{AFE3351B-F662-459E-8185-8BB045DACA3A}" srcOrd="12" destOrd="0" presId="urn:microsoft.com/office/officeart/2005/8/layout/vList2"/>
    <dgm:cxn modelId="{4BD252E0-09F0-4664-ADFC-5FDE46D60CDC}" type="presParOf" srcId="{BE410C68-6577-4F7E-A9A8-FED647C8399A}" destId="{5EEFD206-FE48-488A-825B-C758B04BAB7D}" srcOrd="13" destOrd="0" presId="urn:microsoft.com/office/officeart/2005/8/layout/vList2"/>
    <dgm:cxn modelId="{5CDD96BE-0916-4E04-AC37-978714ACA726}" type="presParOf" srcId="{BE410C68-6577-4F7E-A9A8-FED647C8399A}" destId="{ECAA0C45-0F88-456F-9FAE-759280A6F7B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FC5EDB-2238-42DF-9199-180D7AAF265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E9544B-C215-4572-980B-77733CA57C36}">
      <dgm:prSet/>
      <dgm:spPr/>
      <dgm:t>
        <a:bodyPr/>
        <a:lstStyle/>
        <a:p>
          <a:pPr rtl="0"/>
          <a:r>
            <a:rPr lang="en-US" b="0" baseline="0"/>
            <a:t>High levels of stress and anxiety can lead to depression, and when untreated can lead to serious mental health concerns and even suicide.</a:t>
          </a:r>
          <a:r>
            <a:rPr lang="en-US" b="0" baseline="0">
              <a:latin typeface="Meiryo"/>
            </a:rPr>
            <a:t> </a:t>
          </a:r>
          <a:endParaRPr lang="en-US"/>
        </a:p>
      </dgm:t>
    </dgm:pt>
    <dgm:pt modelId="{08F08EFF-B6BE-4B95-BAFE-B3B23717501A}" type="parTrans" cxnId="{5119DA8F-CB9A-4933-A753-2F45C45FD9B5}">
      <dgm:prSet/>
      <dgm:spPr/>
      <dgm:t>
        <a:bodyPr/>
        <a:lstStyle/>
        <a:p>
          <a:endParaRPr lang="en-US"/>
        </a:p>
      </dgm:t>
    </dgm:pt>
    <dgm:pt modelId="{57C84673-AB45-4051-891A-D077BED98A25}" type="sibTrans" cxnId="{5119DA8F-CB9A-4933-A753-2F45C45FD9B5}">
      <dgm:prSet/>
      <dgm:spPr/>
      <dgm:t>
        <a:bodyPr/>
        <a:lstStyle/>
        <a:p>
          <a:endParaRPr lang="en-US"/>
        </a:p>
      </dgm:t>
    </dgm:pt>
    <dgm:pt modelId="{1733046E-4A46-43B8-9F70-1D3B880F931A}">
      <dgm:prSet/>
      <dgm:spPr/>
      <dgm:t>
        <a:bodyPr/>
        <a:lstStyle/>
        <a:p>
          <a:pPr rtl="0"/>
          <a:r>
            <a:rPr lang="en-US" b="0" baseline="0"/>
            <a:t>To manage these high levels</a:t>
          </a:r>
          <a:r>
            <a:rPr lang="en-US" b="0" baseline="0">
              <a:latin typeface="Meiryo"/>
            </a:rPr>
            <a:t> of stress</a:t>
          </a:r>
          <a:r>
            <a:rPr lang="en-US" b="0" baseline="0"/>
            <a:t>, healthy coping skills and </a:t>
          </a:r>
          <a:r>
            <a:rPr lang="en-US" b="0" baseline="0">
              <a:latin typeface="Meiryo"/>
            </a:rPr>
            <a:t>self-care</a:t>
          </a:r>
          <a:r>
            <a:rPr lang="en-US" b="0" baseline="0"/>
            <a:t> is important in your everyday </a:t>
          </a:r>
          <a:r>
            <a:rPr lang="en-US" b="0" baseline="0">
              <a:latin typeface="Meiryo"/>
            </a:rPr>
            <a:t>lives</a:t>
          </a:r>
          <a:r>
            <a:rPr lang="en-US">
              <a:latin typeface="Meiryo"/>
            </a:rPr>
            <a:t>.</a:t>
          </a:r>
          <a:endParaRPr lang="en-US"/>
        </a:p>
      </dgm:t>
    </dgm:pt>
    <dgm:pt modelId="{61849437-1CD1-4691-9CB7-5A4814CACAD2}" type="parTrans" cxnId="{20F49B76-D61C-4EB1-AB2B-F43F987067A7}">
      <dgm:prSet/>
      <dgm:spPr/>
      <dgm:t>
        <a:bodyPr/>
        <a:lstStyle/>
        <a:p>
          <a:endParaRPr lang="en-US"/>
        </a:p>
      </dgm:t>
    </dgm:pt>
    <dgm:pt modelId="{AAE248CE-6399-443C-AF51-EDD501A2EC55}" type="sibTrans" cxnId="{20F49B76-D61C-4EB1-AB2B-F43F987067A7}">
      <dgm:prSet/>
      <dgm:spPr/>
      <dgm:t>
        <a:bodyPr/>
        <a:lstStyle/>
        <a:p>
          <a:endParaRPr lang="en-US"/>
        </a:p>
      </dgm:t>
    </dgm:pt>
    <dgm:pt modelId="{3F2CC27D-2841-4465-849D-A1C18D34AE8F}" type="pres">
      <dgm:prSet presAssocID="{B1FC5EDB-2238-42DF-9199-180D7AAF2656}" presName="linear" presStyleCnt="0">
        <dgm:presLayoutVars>
          <dgm:animLvl val="lvl"/>
          <dgm:resizeHandles val="exact"/>
        </dgm:presLayoutVars>
      </dgm:prSet>
      <dgm:spPr/>
    </dgm:pt>
    <dgm:pt modelId="{04DDC8D7-DD9E-4BD3-962B-6C877E3465E7}" type="pres">
      <dgm:prSet presAssocID="{E1E9544B-C215-4572-980B-77733CA57C3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38B9D72-A60B-49FF-81CA-5EBAC607F18C}" type="pres">
      <dgm:prSet presAssocID="{57C84673-AB45-4051-891A-D077BED98A25}" presName="spacer" presStyleCnt="0"/>
      <dgm:spPr/>
    </dgm:pt>
    <dgm:pt modelId="{E75849B4-C43F-4343-85E1-4119B2D95263}" type="pres">
      <dgm:prSet presAssocID="{1733046E-4A46-43B8-9F70-1D3B880F931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4CECA4A-190F-4274-A865-F938B7FD1F02}" type="presOf" srcId="{E1E9544B-C215-4572-980B-77733CA57C36}" destId="{04DDC8D7-DD9E-4BD3-962B-6C877E3465E7}" srcOrd="0" destOrd="0" presId="urn:microsoft.com/office/officeart/2005/8/layout/vList2"/>
    <dgm:cxn modelId="{20F49B76-D61C-4EB1-AB2B-F43F987067A7}" srcId="{B1FC5EDB-2238-42DF-9199-180D7AAF2656}" destId="{1733046E-4A46-43B8-9F70-1D3B880F931A}" srcOrd="1" destOrd="0" parTransId="{61849437-1CD1-4691-9CB7-5A4814CACAD2}" sibTransId="{AAE248CE-6399-443C-AF51-EDD501A2EC55}"/>
    <dgm:cxn modelId="{72CF178D-DD94-4DCD-A0DF-E851C9FE556E}" type="presOf" srcId="{1733046E-4A46-43B8-9F70-1D3B880F931A}" destId="{E75849B4-C43F-4343-85E1-4119B2D95263}" srcOrd="0" destOrd="0" presId="urn:microsoft.com/office/officeart/2005/8/layout/vList2"/>
    <dgm:cxn modelId="{5119DA8F-CB9A-4933-A753-2F45C45FD9B5}" srcId="{B1FC5EDB-2238-42DF-9199-180D7AAF2656}" destId="{E1E9544B-C215-4572-980B-77733CA57C36}" srcOrd="0" destOrd="0" parTransId="{08F08EFF-B6BE-4B95-BAFE-B3B23717501A}" sibTransId="{57C84673-AB45-4051-891A-D077BED98A25}"/>
    <dgm:cxn modelId="{DDF3FAA0-5E07-4436-A173-0AB161560926}" type="presOf" srcId="{B1FC5EDB-2238-42DF-9199-180D7AAF2656}" destId="{3F2CC27D-2841-4465-849D-A1C18D34AE8F}" srcOrd="0" destOrd="0" presId="urn:microsoft.com/office/officeart/2005/8/layout/vList2"/>
    <dgm:cxn modelId="{7FC5BD0F-A140-4713-9E66-722184DCFFCA}" type="presParOf" srcId="{3F2CC27D-2841-4465-849D-A1C18D34AE8F}" destId="{04DDC8D7-DD9E-4BD3-962B-6C877E3465E7}" srcOrd="0" destOrd="0" presId="urn:microsoft.com/office/officeart/2005/8/layout/vList2"/>
    <dgm:cxn modelId="{87ABCE48-C49E-4FE7-901D-A4A17E26F4B2}" type="presParOf" srcId="{3F2CC27D-2841-4465-849D-A1C18D34AE8F}" destId="{238B9D72-A60B-49FF-81CA-5EBAC607F18C}" srcOrd="1" destOrd="0" presId="urn:microsoft.com/office/officeart/2005/8/layout/vList2"/>
    <dgm:cxn modelId="{F789C194-19E0-4519-B376-97CFA86ED9E1}" type="presParOf" srcId="{3F2CC27D-2841-4465-849D-A1C18D34AE8F}" destId="{E75849B4-C43F-4343-85E1-4119B2D9526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87A4D8-D213-4757-B2AE-CD2DCF18061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FEC437-F6BF-4890-8911-D054324D1814}">
      <dgm:prSet custT="1"/>
      <dgm:spPr/>
      <dgm:t>
        <a:bodyPr/>
        <a:lstStyle/>
        <a:p>
          <a:r>
            <a:rPr lang="en-US" sz="1000"/>
            <a:t>Rapid heartrate</a:t>
          </a:r>
        </a:p>
      </dgm:t>
    </dgm:pt>
    <dgm:pt modelId="{67F440DB-374F-493D-B7BA-CC040D803AAB}" type="parTrans" cxnId="{E7B6DCAD-9648-498B-A640-3D0A885A4735}">
      <dgm:prSet/>
      <dgm:spPr/>
      <dgm:t>
        <a:bodyPr/>
        <a:lstStyle/>
        <a:p>
          <a:endParaRPr lang="en-US"/>
        </a:p>
      </dgm:t>
    </dgm:pt>
    <dgm:pt modelId="{14A9F975-A95E-4227-8D02-D6D26D6B69DD}" type="sibTrans" cxnId="{E7B6DCAD-9648-498B-A640-3D0A885A4735}">
      <dgm:prSet/>
      <dgm:spPr/>
      <dgm:t>
        <a:bodyPr/>
        <a:lstStyle/>
        <a:p>
          <a:endParaRPr lang="en-US"/>
        </a:p>
      </dgm:t>
    </dgm:pt>
    <dgm:pt modelId="{BC28AC09-3311-4866-B330-92F45551F112}">
      <dgm:prSet custT="1"/>
      <dgm:spPr/>
      <dgm:t>
        <a:bodyPr/>
        <a:lstStyle/>
        <a:p>
          <a:r>
            <a:rPr lang="en-US" sz="900" b="0" baseline="0"/>
            <a:t>Strong Negative feelings </a:t>
          </a:r>
          <a:endParaRPr lang="en-US" sz="900"/>
        </a:p>
      </dgm:t>
    </dgm:pt>
    <dgm:pt modelId="{4E3149EC-934A-406F-9C87-E3D1E5702626}" type="parTrans" cxnId="{ED39D229-BEBD-4BE2-B764-518E2B8AD1D2}">
      <dgm:prSet/>
      <dgm:spPr/>
      <dgm:t>
        <a:bodyPr/>
        <a:lstStyle/>
        <a:p>
          <a:endParaRPr lang="en-US"/>
        </a:p>
      </dgm:t>
    </dgm:pt>
    <dgm:pt modelId="{77C68B17-19F4-4A07-937D-8115B381DEB9}" type="sibTrans" cxnId="{ED39D229-BEBD-4BE2-B764-518E2B8AD1D2}">
      <dgm:prSet/>
      <dgm:spPr/>
      <dgm:t>
        <a:bodyPr/>
        <a:lstStyle/>
        <a:p>
          <a:endParaRPr lang="en-US"/>
        </a:p>
      </dgm:t>
    </dgm:pt>
    <dgm:pt modelId="{5A32D692-C8A4-4855-8D99-9F5A3F6FC831}">
      <dgm:prSet custT="1"/>
      <dgm:spPr/>
      <dgm:t>
        <a:bodyPr/>
        <a:lstStyle/>
        <a:p>
          <a:r>
            <a:rPr lang="en-US" sz="900" b="0" baseline="0"/>
            <a:t>Unable to think clearly </a:t>
          </a:r>
          <a:endParaRPr lang="en-US" sz="900"/>
        </a:p>
      </dgm:t>
    </dgm:pt>
    <dgm:pt modelId="{365010DF-FE1B-47F9-A8F2-093C1BA53A90}" type="parTrans" cxnId="{C8093EFF-32D6-44DB-B7CA-53A4A64E9672}">
      <dgm:prSet/>
      <dgm:spPr/>
      <dgm:t>
        <a:bodyPr/>
        <a:lstStyle/>
        <a:p>
          <a:endParaRPr lang="en-US"/>
        </a:p>
      </dgm:t>
    </dgm:pt>
    <dgm:pt modelId="{90D97BB1-0A2B-4F26-8FE9-E9B1DC70346F}" type="sibTrans" cxnId="{C8093EFF-32D6-44DB-B7CA-53A4A64E9672}">
      <dgm:prSet/>
      <dgm:spPr/>
      <dgm:t>
        <a:bodyPr/>
        <a:lstStyle/>
        <a:p>
          <a:endParaRPr lang="en-US"/>
        </a:p>
      </dgm:t>
    </dgm:pt>
    <dgm:pt modelId="{75A97CFD-2985-4121-8794-8876BFC1BDD5}">
      <dgm:prSet custT="1"/>
      <dgm:spPr/>
      <dgm:t>
        <a:bodyPr/>
        <a:lstStyle/>
        <a:p>
          <a:r>
            <a:rPr lang="en-US" sz="900" b="0" baseline="0"/>
            <a:t>Strong emotional reactions </a:t>
          </a:r>
          <a:endParaRPr lang="en-US" sz="900"/>
        </a:p>
      </dgm:t>
    </dgm:pt>
    <dgm:pt modelId="{66F73F09-ED7D-474E-B5EF-20BD7CFBB7CE}" type="parTrans" cxnId="{5FED3E86-5674-4F5B-B84F-C2D4A8379A1A}">
      <dgm:prSet/>
      <dgm:spPr/>
      <dgm:t>
        <a:bodyPr/>
        <a:lstStyle/>
        <a:p>
          <a:endParaRPr lang="en-US"/>
        </a:p>
      </dgm:t>
    </dgm:pt>
    <dgm:pt modelId="{4A32A58B-31B7-4DA1-846E-3DF2E679B774}" type="sibTrans" cxnId="{5FED3E86-5674-4F5B-B84F-C2D4A8379A1A}">
      <dgm:prSet/>
      <dgm:spPr/>
      <dgm:t>
        <a:bodyPr/>
        <a:lstStyle/>
        <a:p>
          <a:endParaRPr lang="en-US"/>
        </a:p>
      </dgm:t>
    </dgm:pt>
    <dgm:pt modelId="{3F65FD33-5C8A-4FD9-A552-63AA39CEE503}">
      <dgm:prSet custT="1"/>
      <dgm:spPr/>
      <dgm:t>
        <a:bodyPr/>
        <a:lstStyle/>
        <a:p>
          <a:r>
            <a:rPr lang="en-US" sz="800" b="0" baseline="0"/>
            <a:t>Changes in body (stomach aches, headaches, etc.) </a:t>
          </a:r>
          <a:endParaRPr lang="en-US" sz="800"/>
        </a:p>
      </dgm:t>
    </dgm:pt>
    <dgm:pt modelId="{4337671A-2A31-4EB3-87FD-C837C5318714}" type="parTrans" cxnId="{3CDB2E6B-F87A-4A14-BA8B-0A88D3A81FEF}">
      <dgm:prSet/>
      <dgm:spPr/>
      <dgm:t>
        <a:bodyPr/>
        <a:lstStyle/>
        <a:p>
          <a:endParaRPr lang="en-US"/>
        </a:p>
      </dgm:t>
    </dgm:pt>
    <dgm:pt modelId="{806A5167-C3ED-4430-8384-C49576FDAE74}" type="sibTrans" cxnId="{3CDB2E6B-F87A-4A14-BA8B-0A88D3A81FEF}">
      <dgm:prSet/>
      <dgm:spPr/>
      <dgm:t>
        <a:bodyPr/>
        <a:lstStyle/>
        <a:p>
          <a:endParaRPr lang="en-US"/>
        </a:p>
      </dgm:t>
    </dgm:pt>
    <dgm:pt modelId="{2F2F814D-5B82-4DC5-B2C5-3091D8832153}">
      <dgm:prSet/>
      <dgm:spPr/>
      <dgm:t>
        <a:bodyPr/>
        <a:lstStyle/>
        <a:p>
          <a:r>
            <a:rPr lang="en-US" b="0" baseline="0"/>
            <a:t>Changes in your sleep </a:t>
          </a:r>
          <a:endParaRPr lang="en-US"/>
        </a:p>
      </dgm:t>
    </dgm:pt>
    <dgm:pt modelId="{B12FC9CE-7BA0-4F97-BF35-41E5B10BDA83}" type="parTrans" cxnId="{A319A15C-4802-453C-944C-7EA9E39044E1}">
      <dgm:prSet/>
      <dgm:spPr/>
      <dgm:t>
        <a:bodyPr/>
        <a:lstStyle/>
        <a:p>
          <a:endParaRPr lang="en-US"/>
        </a:p>
      </dgm:t>
    </dgm:pt>
    <dgm:pt modelId="{5E25B9C7-219F-46E6-82EE-C5447C0746E5}" type="sibTrans" cxnId="{A319A15C-4802-453C-944C-7EA9E39044E1}">
      <dgm:prSet/>
      <dgm:spPr/>
      <dgm:t>
        <a:bodyPr/>
        <a:lstStyle/>
        <a:p>
          <a:endParaRPr lang="en-US"/>
        </a:p>
      </dgm:t>
    </dgm:pt>
    <dgm:pt modelId="{DDC212DE-4105-4075-9C26-2195CA359A52}">
      <dgm:prSet custT="1"/>
      <dgm:spPr/>
      <dgm:t>
        <a:bodyPr/>
        <a:lstStyle/>
        <a:p>
          <a:r>
            <a:rPr lang="en-US" sz="1050" b="0" baseline="0"/>
            <a:t>Dangerous behavior </a:t>
          </a:r>
          <a:endParaRPr lang="en-US" sz="1050"/>
        </a:p>
      </dgm:t>
    </dgm:pt>
    <dgm:pt modelId="{31E94EA6-8CB5-4DEA-A4ED-07813A458253}" type="parTrans" cxnId="{446EA2BB-28E7-4B93-8F2A-B5514D74C305}">
      <dgm:prSet/>
      <dgm:spPr/>
      <dgm:t>
        <a:bodyPr/>
        <a:lstStyle/>
        <a:p>
          <a:endParaRPr lang="en-US"/>
        </a:p>
      </dgm:t>
    </dgm:pt>
    <dgm:pt modelId="{901B94E1-0802-4AA4-8CCB-F853D3DDEE49}" type="sibTrans" cxnId="{446EA2BB-28E7-4B93-8F2A-B5514D74C305}">
      <dgm:prSet/>
      <dgm:spPr/>
      <dgm:t>
        <a:bodyPr/>
        <a:lstStyle/>
        <a:p>
          <a:endParaRPr lang="en-US"/>
        </a:p>
      </dgm:t>
    </dgm:pt>
    <dgm:pt modelId="{EE91F5E1-E710-4129-88CA-BA3DC2EDE821}">
      <dgm:prSet custT="1"/>
      <dgm:spPr/>
      <dgm:t>
        <a:bodyPr/>
        <a:lstStyle/>
        <a:p>
          <a:r>
            <a:rPr lang="en-US" sz="1000" b="0" baseline="0"/>
            <a:t>Strong emotional reactions </a:t>
          </a:r>
          <a:endParaRPr lang="en-US" sz="1000"/>
        </a:p>
      </dgm:t>
    </dgm:pt>
    <dgm:pt modelId="{C3BABB48-FCEB-434A-B32C-73A4EBDF1179}" type="parTrans" cxnId="{86D51BBB-E1B4-4D74-BCFE-52DE45B4724A}">
      <dgm:prSet/>
      <dgm:spPr/>
      <dgm:t>
        <a:bodyPr/>
        <a:lstStyle/>
        <a:p>
          <a:endParaRPr lang="en-US"/>
        </a:p>
      </dgm:t>
    </dgm:pt>
    <dgm:pt modelId="{A0A766F1-D4FB-4A4A-AA56-92A81088D0AE}" type="sibTrans" cxnId="{86D51BBB-E1B4-4D74-BCFE-52DE45B4724A}">
      <dgm:prSet/>
      <dgm:spPr/>
      <dgm:t>
        <a:bodyPr/>
        <a:lstStyle/>
        <a:p>
          <a:endParaRPr lang="en-US"/>
        </a:p>
      </dgm:t>
    </dgm:pt>
    <dgm:pt modelId="{FDD9CDE9-8015-440A-871B-9AD76FA3ECDE}" type="pres">
      <dgm:prSet presAssocID="{8A87A4D8-D213-4757-B2AE-CD2DCF180614}" presName="cycle" presStyleCnt="0">
        <dgm:presLayoutVars>
          <dgm:dir/>
          <dgm:resizeHandles val="exact"/>
        </dgm:presLayoutVars>
      </dgm:prSet>
      <dgm:spPr/>
    </dgm:pt>
    <dgm:pt modelId="{D79ABE37-F40B-403D-9C89-B246A26DE4B1}" type="pres">
      <dgm:prSet presAssocID="{62FEC437-F6BF-4890-8911-D054324D1814}" presName="node" presStyleLbl="node1" presStyleIdx="0" presStyleCnt="8">
        <dgm:presLayoutVars>
          <dgm:bulletEnabled val="1"/>
        </dgm:presLayoutVars>
      </dgm:prSet>
      <dgm:spPr/>
    </dgm:pt>
    <dgm:pt modelId="{8BFBB80B-5904-477B-9BBB-1421213A94AA}" type="pres">
      <dgm:prSet presAssocID="{14A9F975-A95E-4227-8D02-D6D26D6B69DD}" presName="sibTrans" presStyleLbl="sibTrans2D1" presStyleIdx="0" presStyleCnt="8"/>
      <dgm:spPr/>
    </dgm:pt>
    <dgm:pt modelId="{1B8205A0-423A-4376-AC40-18C4127F732F}" type="pres">
      <dgm:prSet presAssocID="{14A9F975-A95E-4227-8D02-D6D26D6B69DD}" presName="connectorText" presStyleLbl="sibTrans2D1" presStyleIdx="0" presStyleCnt="8"/>
      <dgm:spPr/>
    </dgm:pt>
    <dgm:pt modelId="{10EDB1C8-AEF8-4D49-8BDA-B1A12C9532D7}" type="pres">
      <dgm:prSet presAssocID="{BC28AC09-3311-4866-B330-92F45551F112}" presName="node" presStyleLbl="node1" presStyleIdx="1" presStyleCnt="8">
        <dgm:presLayoutVars>
          <dgm:bulletEnabled val="1"/>
        </dgm:presLayoutVars>
      </dgm:prSet>
      <dgm:spPr/>
    </dgm:pt>
    <dgm:pt modelId="{BF7AB12D-5745-47A8-BD17-3808B7827AF8}" type="pres">
      <dgm:prSet presAssocID="{77C68B17-19F4-4A07-937D-8115B381DEB9}" presName="sibTrans" presStyleLbl="sibTrans2D1" presStyleIdx="1" presStyleCnt="8"/>
      <dgm:spPr/>
    </dgm:pt>
    <dgm:pt modelId="{F54258DB-BB87-4E04-B59A-7BCA59C58C23}" type="pres">
      <dgm:prSet presAssocID="{77C68B17-19F4-4A07-937D-8115B381DEB9}" presName="connectorText" presStyleLbl="sibTrans2D1" presStyleIdx="1" presStyleCnt="8"/>
      <dgm:spPr/>
    </dgm:pt>
    <dgm:pt modelId="{FC5BDDA2-86A9-4905-9D85-ACBCA2E11C01}" type="pres">
      <dgm:prSet presAssocID="{5A32D692-C8A4-4855-8D99-9F5A3F6FC831}" presName="node" presStyleLbl="node1" presStyleIdx="2" presStyleCnt="8">
        <dgm:presLayoutVars>
          <dgm:bulletEnabled val="1"/>
        </dgm:presLayoutVars>
      </dgm:prSet>
      <dgm:spPr/>
    </dgm:pt>
    <dgm:pt modelId="{E9237E7C-1631-4D56-AE74-883BA606BECB}" type="pres">
      <dgm:prSet presAssocID="{90D97BB1-0A2B-4F26-8FE9-E9B1DC70346F}" presName="sibTrans" presStyleLbl="sibTrans2D1" presStyleIdx="2" presStyleCnt="8"/>
      <dgm:spPr/>
    </dgm:pt>
    <dgm:pt modelId="{A657B922-50F7-4B01-9992-EDB14CE41BB8}" type="pres">
      <dgm:prSet presAssocID="{90D97BB1-0A2B-4F26-8FE9-E9B1DC70346F}" presName="connectorText" presStyleLbl="sibTrans2D1" presStyleIdx="2" presStyleCnt="8"/>
      <dgm:spPr/>
    </dgm:pt>
    <dgm:pt modelId="{C28BD388-E25D-48E1-B3E6-2EED9FDF9B0F}" type="pres">
      <dgm:prSet presAssocID="{75A97CFD-2985-4121-8794-8876BFC1BDD5}" presName="node" presStyleLbl="node1" presStyleIdx="3" presStyleCnt="8">
        <dgm:presLayoutVars>
          <dgm:bulletEnabled val="1"/>
        </dgm:presLayoutVars>
      </dgm:prSet>
      <dgm:spPr/>
    </dgm:pt>
    <dgm:pt modelId="{652E3CEB-27B2-45DC-9FE7-6DD9C7B56466}" type="pres">
      <dgm:prSet presAssocID="{4A32A58B-31B7-4DA1-846E-3DF2E679B774}" presName="sibTrans" presStyleLbl="sibTrans2D1" presStyleIdx="3" presStyleCnt="8"/>
      <dgm:spPr/>
    </dgm:pt>
    <dgm:pt modelId="{4D0F7BDA-5B46-461F-84D8-130666139656}" type="pres">
      <dgm:prSet presAssocID="{4A32A58B-31B7-4DA1-846E-3DF2E679B774}" presName="connectorText" presStyleLbl="sibTrans2D1" presStyleIdx="3" presStyleCnt="8"/>
      <dgm:spPr/>
    </dgm:pt>
    <dgm:pt modelId="{2BC6FF26-948A-4A3A-8F36-948E3A55E863}" type="pres">
      <dgm:prSet presAssocID="{3F65FD33-5C8A-4FD9-A552-63AA39CEE503}" presName="node" presStyleLbl="node1" presStyleIdx="4" presStyleCnt="8" custScaleX="111239">
        <dgm:presLayoutVars>
          <dgm:bulletEnabled val="1"/>
        </dgm:presLayoutVars>
      </dgm:prSet>
      <dgm:spPr/>
    </dgm:pt>
    <dgm:pt modelId="{34DB03A2-7168-475C-8B89-3C486EB6C64A}" type="pres">
      <dgm:prSet presAssocID="{806A5167-C3ED-4430-8384-C49576FDAE74}" presName="sibTrans" presStyleLbl="sibTrans2D1" presStyleIdx="4" presStyleCnt="8"/>
      <dgm:spPr/>
    </dgm:pt>
    <dgm:pt modelId="{E164625D-CD28-4122-976C-800DE08AD8DB}" type="pres">
      <dgm:prSet presAssocID="{806A5167-C3ED-4430-8384-C49576FDAE74}" presName="connectorText" presStyleLbl="sibTrans2D1" presStyleIdx="4" presStyleCnt="8"/>
      <dgm:spPr/>
    </dgm:pt>
    <dgm:pt modelId="{D2D77978-3430-4CC2-BB97-596033038029}" type="pres">
      <dgm:prSet presAssocID="{2F2F814D-5B82-4DC5-B2C5-3091D8832153}" presName="node" presStyleLbl="node1" presStyleIdx="5" presStyleCnt="8">
        <dgm:presLayoutVars>
          <dgm:bulletEnabled val="1"/>
        </dgm:presLayoutVars>
      </dgm:prSet>
      <dgm:spPr/>
    </dgm:pt>
    <dgm:pt modelId="{C5001164-6884-40EE-9838-07A1BC950D76}" type="pres">
      <dgm:prSet presAssocID="{5E25B9C7-219F-46E6-82EE-C5447C0746E5}" presName="sibTrans" presStyleLbl="sibTrans2D1" presStyleIdx="5" presStyleCnt="8"/>
      <dgm:spPr/>
    </dgm:pt>
    <dgm:pt modelId="{01E2ADDE-EDE7-46A3-9CC8-BFB2C6A0F27B}" type="pres">
      <dgm:prSet presAssocID="{5E25B9C7-219F-46E6-82EE-C5447C0746E5}" presName="connectorText" presStyleLbl="sibTrans2D1" presStyleIdx="5" presStyleCnt="8"/>
      <dgm:spPr/>
    </dgm:pt>
    <dgm:pt modelId="{65BD8669-9094-4084-9D8C-56F7B492DB1F}" type="pres">
      <dgm:prSet presAssocID="{DDC212DE-4105-4075-9C26-2195CA359A52}" presName="node" presStyleLbl="node1" presStyleIdx="6" presStyleCnt="8">
        <dgm:presLayoutVars>
          <dgm:bulletEnabled val="1"/>
        </dgm:presLayoutVars>
      </dgm:prSet>
      <dgm:spPr/>
    </dgm:pt>
    <dgm:pt modelId="{B4A13151-2928-4FC0-B77B-B5D5AF6D8F4F}" type="pres">
      <dgm:prSet presAssocID="{901B94E1-0802-4AA4-8CCB-F853D3DDEE49}" presName="sibTrans" presStyleLbl="sibTrans2D1" presStyleIdx="6" presStyleCnt="8"/>
      <dgm:spPr/>
    </dgm:pt>
    <dgm:pt modelId="{7FCB5B58-DD07-425D-8F91-62EF9AEE6B95}" type="pres">
      <dgm:prSet presAssocID="{901B94E1-0802-4AA4-8CCB-F853D3DDEE49}" presName="connectorText" presStyleLbl="sibTrans2D1" presStyleIdx="6" presStyleCnt="8"/>
      <dgm:spPr/>
    </dgm:pt>
    <dgm:pt modelId="{881D5789-90DF-4FB7-AA4C-E40AF24EF8F9}" type="pres">
      <dgm:prSet presAssocID="{EE91F5E1-E710-4129-88CA-BA3DC2EDE821}" presName="node" presStyleLbl="node1" presStyleIdx="7" presStyleCnt="8">
        <dgm:presLayoutVars>
          <dgm:bulletEnabled val="1"/>
        </dgm:presLayoutVars>
      </dgm:prSet>
      <dgm:spPr/>
    </dgm:pt>
    <dgm:pt modelId="{A29BF7A9-E6A9-4E67-9BF0-BB6805446BD6}" type="pres">
      <dgm:prSet presAssocID="{A0A766F1-D4FB-4A4A-AA56-92A81088D0AE}" presName="sibTrans" presStyleLbl="sibTrans2D1" presStyleIdx="7" presStyleCnt="8"/>
      <dgm:spPr/>
    </dgm:pt>
    <dgm:pt modelId="{3B10D1EA-DCEE-4612-AFE8-48CBF9C62069}" type="pres">
      <dgm:prSet presAssocID="{A0A766F1-D4FB-4A4A-AA56-92A81088D0AE}" presName="connectorText" presStyleLbl="sibTrans2D1" presStyleIdx="7" presStyleCnt="8"/>
      <dgm:spPr/>
    </dgm:pt>
  </dgm:ptLst>
  <dgm:cxnLst>
    <dgm:cxn modelId="{A2ACBE0B-30BF-4314-8C22-0EC881096D66}" type="presOf" srcId="{806A5167-C3ED-4430-8384-C49576FDAE74}" destId="{34DB03A2-7168-475C-8B89-3C486EB6C64A}" srcOrd="0" destOrd="0" presId="urn:microsoft.com/office/officeart/2005/8/layout/cycle2"/>
    <dgm:cxn modelId="{AA3E3D1A-F4D4-4D89-8872-700561118BFF}" type="presOf" srcId="{4A32A58B-31B7-4DA1-846E-3DF2E679B774}" destId="{4D0F7BDA-5B46-461F-84D8-130666139656}" srcOrd="1" destOrd="0" presId="urn:microsoft.com/office/officeart/2005/8/layout/cycle2"/>
    <dgm:cxn modelId="{934E3222-6528-40DE-9B7E-1EB38C0DE089}" type="presOf" srcId="{901B94E1-0802-4AA4-8CCB-F853D3DDEE49}" destId="{7FCB5B58-DD07-425D-8F91-62EF9AEE6B95}" srcOrd="1" destOrd="0" presId="urn:microsoft.com/office/officeart/2005/8/layout/cycle2"/>
    <dgm:cxn modelId="{6822FA27-9C32-437B-A768-BC440CD12B43}" type="presOf" srcId="{EE91F5E1-E710-4129-88CA-BA3DC2EDE821}" destId="{881D5789-90DF-4FB7-AA4C-E40AF24EF8F9}" srcOrd="0" destOrd="0" presId="urn:microsoft.com/office/officeart/2005/8/layout/cycle2"/>
    <dgm:cxn modelId="{ED39D229-BEBD-4BE2-B764-518E2B8AD1D2}" srcId="{8A87A4D8-D213-4757-B2AE-CD2DCF180614}" destId="{BC28AC09-3311-4866-B330-92F45551F112}" srcOrd="1" destOrd="0" parTransId="{4E3149EC-934A-406F-9C87-E3D1E5702626}" sibTransId="{77C68B17-19F4-4A07-937D-8115B381DEB9}"/>
    <dgm:cxn modelId="{3C916837-CF17-4C45-BE0A-7E3B02318DB3}" type="presOf" srcId="{62FEC437-F6BF-4890-8911-D054324D1814}" destId="{D79ABE37-F40B-403D-9C89-B246A26DE4B1}" srcOrd="0" destOrd="0" presId="urn:microsoft.com/office/officeart/2005/8/layout/cycle2"/>
    <dgm:cxn modelId="{A319A15C-4802-453C-944C-7EA9E39044E1}" srcId="{8A87A4D8-D213-4757-B2AE-CD2DCF180614}" destId="{2F2F814D-5B82-4DC5-B2C5-3091D8832153}" srcOrd="5" destOrd="0" parTransId="{B12FC9CE-7BA0-4F97-BF35-41E5B10BDA83}" sibTransId="{5E25B9C7-219F-46E6-82EE-C5447C0746E5}"/>
    <dgm:cxn modelId="{98FD174B-BEE3-4588-97F2-CB2151BDC73C}" type="presOf" srcId="{4A32A58B-31B7-4DA1-846E-3DF2E679B774}" destId="{652E3CEB-27B2-45DC-9FE7-6DD9C7B56466}" srcOrd="0" destOrd="0" presId="urn:microsoft.com/office/officeart/2005/8/layout/cycle2"/>
    <dgm:cxn modelId="{3CDB2E6B-F87A-4A14-BA8B-0A88D3A81FEF}" srcId="{8A87A4D8-D213-4757-B2AE-CD2DCF180614}" destId="{3F65FD33-5C8A-4FD9-A552-63AA39CEE503}" srcOrd="4" destOrd="0" parTransId="{4337671A-2A31-4EB3-87FD-C837C5318714}" sibTransId="{806A5167-C3ED-4430-8384-C49576FDAE74}"/>
    <dgm:cxn modelId="{3FAA6053-1DAA-4775-B940-3C166F1EAA3E}" type="presOf" srcId="{2F2F814D-5B82-4DC5-B2C5-3091D8832153}" destId="{D2D77978-3430-4CC2-BB97-596033038029}" srcOrd="0" destOrd="0" presId="urn:microsoft.com/office/officeart/2005/8/layout/cycle2"/>
    <dgm:cxn modelId="{F5425053-8B14-4968-96A9-C583CC4697C6}" type="presOf" srcId="{77C68B17-19F4-4A07-937D-8115B381DEB9}" destId="{F54258DB-BB87-4E04-B59A-7BCA59C58C23}" srcOrd="1" destOrd="0" presId="urn:microsoft.com/office/officeart/2005/8/layout/cycle2"/>
    <dgm:cxn modelId="{B634D674-685B-4911-B74C-C3AC5EBF57F2}" type="presOf" srcId="{3F65FD33-5C8A-4FD9-A552-63AA39CEE503}" destId="{2BC6FF26-948A-4A3A-8F36-948E3A55E863}" srcOrd="0" destOrd="0" presId="urn:microsoft.com/office/officeart/2005/8/layout/cycle2"/>
    <dgm:cxn modelId="{E1F20678-7677-41A2-8577-B8C252B0B3F4}" type="presOf" srcId="{DDC212DE-4105-4075-9C26-2195CA359A52}" destId="{65BD8669-9094-4084-9D8C-56F7B492DB1F}" srcOrd="0" destOrd="0" presId="urn:microsoft.com/office/officeart/2005/8/layout/cycle2"/>
    <dgm:cxn modelId="{6EFE3B7E-FF05-49CD-A176-64E49F2B2E90}" type="presOf" srcId="{75A97CFD-2985-4121-8794-8876BFC1BDD5}" destId="{C28BD388-E25D-48E1-B3E6-2EED9FDF9B0F}" srcOrd="0" destOrd="0" presId="urn:microsoft.com/office/officeart/2005/8/layout/cycle2"/>
    <dgm:cxn modelId="{5FED3E86-5674-4F5B-B84F-C2D4A8379A1A}" srcId="{8A87A4D8-D213-4757-B2AE-CD2DCF180614}" destId="{75A97CFD-2985-4121-8794-8876BFC1BDD5}" srcOrd="3" destOrd="0" parTransId="{66F73F09-ED7D-474E-B5EF-20BD7CFBB7CE}" sibTransId="{4A32A58B-31B7-4DA1-846E-3DF2E679B774}"/>
    <dgm:cxn modelId="{41383188-293C-4CF3-8AE8-FDD287281209}" type="presOf" srcId="{BC28AC09-3311-4866-B330-92F45551F112}" destId="{10EDB1C8-AEF8-4D49-8BDA-B1A12C9532D7}" srcOrd="0" destOrd="0" presId="urn:microsoft.com/office/officeart/2005/8/layout/cycle2"/>
    <dgm:cxn modelId="{3008E48C-5D0B-4068-B7A1-CFD3ECA9C8ED}" type="presOf" srcId="{8A87A4D8-D213-4757-B2AE-CD2DCF180614}" destId="{FDD9CDE9-8015-440A-871B-9AD76FA3ECDE}" srcOrd="0" destOrd="0" presId="urn:microsoft.com/office/officeart/2005/8/layout/cycle2"/>
    <dgm:cxn modelId="{2AA0E0A6-34B2-4641-84FF-ABEB316D3962}" type="presOf" srcId="{77C68B17-19F4-4A07-937D-8115B381DEB9}" destId="{BF7AB12D-5745-47A8-BD17-3808B7827AF8}" srcOrd="0" destOrd="0" presId="urn:microsoft.com/office/officeart/2005/8/layout/cycle2"/>
    <dgm:cxn modelId="{50CCA5AA-D3A1-4EBC-A001-F0B08BDDF9E8}" type="presOf" srcId="{5E25B9C7-219F-46E6-82EE-C5447C0746E5}" destId="{C5001164-6884-40EE-9838-07A1BC950D76}" srcOrd="0" destOrd="0" presId="urn:microsoft.com/office/officeart/2005/8/layout/cycle2"/>
    <dgm:cxn modelId="{E7B6DCAD-9648-498B-A640-3D0A885A4735}" srcId="{8A87A4D8-D213-4757-B2AE-CD2DCF180614}" destId="{62FEC437-F6BF-4890-8911-D054324D1814}" srcOrd="0" destOrd="0" parTransId="{67F440DB-374F-493D-B7BA-CC040D803AAB}" sibTransId="{14A9F975-A95E-4227-8D02-D6D26D6B69DD}"/>
    <dgm:cxn modelId="{7B79F5AE-7903-46D3-A35C-30B979C4DCCC}" type="presOf" srcId="{90D97BB1-0A2B-4F26-8FE9-E9B1DC70346F}" destId="{A657B922-50F7-4B01-9992-EDB14CE41BB8}" srcOrd="1" destOrd="0" presId="urn:microsoft.com/office/officeart/2005/8/layout/cycle2"/>
    <dgm:cxn modelId="{4C8450B4-90C3-40BE-B594-8B3F2EA55F54}" type="presOf" srcId="{A0A766F1-D4FB-4A4A-AA56-92A81088D0AE}" destId="{3B10D1EA-DCEE-4612-AFE8-48CBF9C62069}" srcOrd="1" destOrd="0" presId="urn:microsoft.com/office/officeart/2005/8/layout/cycle2"/>
    <dgm:cxn modelId="{86D51BBB-E1B4-4D74-BCFE-52DE45B4724A}" srcId="{8A87A4D8-D213-4757-B2AE-CD2DCF180614}" destId="{EE91F5E1-E710-4129-88CA-BA3DC2EDE821}" srcOrd="7" destOrd="0" parTransId="{C3BABB48-FCEB-434A-B32C-73A4EBDF1179}" sibTransId="{A0A766F1-D4FB-4A4A-AA56-92A81088D0AE}"/>
    <dgm:cxn modelId="{446EA2BB-28E7-4B93-8F2A-B5514D74C305}" srcId="{8A87A4D8-D213-4757-B2AE-CD2DCF180614}" destId="{DDC212DE-4105-4075-9C26-2195CA359A52}" srcOrd="6" destOrd="0" parTransId="{31E94EA6-8CB5-4DEA-A4ED-07813A458253}" sibTransId="{901B94E1-0802-4AA4-8CCB-F853D3DDEE49}"/>
    <dgm:cxn modelId="{130F07C1-81CE-4562-B8B0-0788BC148287}" type="presOf" srcId="{5A32D692-C8A4-4855-8D99-9F5A3F6FC831}" destId="{FC5BDDA2-86A9-4905-9D85-ACBCA2E11C01}" srcOrd="0" destOrd="0" presId="urn:microsoft.com/office/officeart/2005/8/layout/cycle2"/>
    <dgm:cxn modelId="{2C0E53C6-C5A3-416C-95B9-686A96FCCF04}" type="presOf" srcId="{A0A766F1-D4FB-4A4A-AA56-92A81088D0AE}" destId="{A29BF7A9-E6A9-4E67-9BF0-BB6805446BD6}" srcOrd="0" destOrd="0" presId="urn:microsoft.com/office/officeart/2005/8/layout/cycle2"/>
    <dgm:cxn modelId="{D20413D1-FF64-4B26-9CEC-157F9E48D22F}" type="presOf" srcId="{14A9F975-A95E-4227-8D02-D6D26D6B69DD}" destId="{8BFBB80B-5904-477B-9BBB-1421213A94AA}" srcOrd="0" destOrd="0" presId="urn:microsoft.com/office/officeart/2005/8/layout/cycle2"/>
    <dgm:cxn modelId="{7F7DADD4-6F43-4936-9CEB-330DF7DADFB1}" type="presOf" srcId="{5E25B9C7-219F-46E6-82EE-C5447C0746E5}" destId="{01E2ADDE-EDE7-46A3-9CC8-BFB2C6A0F27B}" srcOrd="1" destOrd="0" presId="urn:microsoft.com/office/officeart/2005/8/layout/cycle2"/>
    <dgm:cxn modelId="{60964DDE-AE93-4A35-8409-555DAAB2AB93}" type="presOf" srcId="{901B94E1-0802-4AA4-8CCB-F853D3DDEE49}" destId="{B4A13151-2928-4FC0-B77B-B5D5AF6D8F4F}" srcOrd="0" destOrd="0" presId="urn:microsoft.com/office/officeart/2005/8/layout/cycle2"/>
    <dgm:cxn modelId="{F398BEF0-52AF-4940-AF97-683CA6AADEDF}" type="presOf" srcId="{14A9F975-A95E-4227-8D02-D6D26D6B69DD}" destId="{1B8205A0-423A-4376-AC40-18C4127F732F}" srcOrd="1" destOrd="0" presId="urn:microsoft.com/office/officeart/2005/8/layout/cycle2"/>
    <dgm:cxn modelId="{B12C7DF6-0313-440E-B5FB-42FB4C11B009}" type="presOf" srcId="{90D97BB1-0A2B-4F26-8FE9-E9B1DC70346F}" destId="{E9237E7C-1631-4D56-AE74-883BA606BECB}" srcOrd="0" destOrd="0" presId="urn:microsoft.com/office/officeart/2005/8/layout/cycle2"/>
    <dgm:cxn modelId="{A08579FD-2484-460E-A7F6-64AF06075B93}" type="presOf" srcId="{806A5167-C3ED-4430-8384-C49576FDAE74}" destId="{E164625D-CD28-4122-976C-800DE08AD8DB}" srcOrd="1" destOrd="0" presId="urn:microsoft.com/office/officeart/2005/8/layout/cycle2"/>
    <dgm:cxn modelId="{C8093EFF-32D6-44DB-B7CA-53A4A64E9672}" srcId="{8A87A4D8-D213-4757-B2AE-CD2DCF180614}" destId="{5A32D692-C8A4-4855-8D99-9F5A3F6FC831}" srcOrd="2" destOrd="0" parTransId="{365010DF-FE1B-47F9-A8F2-093C1BA53A90}" sibTransId="{90D97BB1-0A2B-4F26-8FE9-E9B1DC70346F}"/>
    <dgm:cxn modelId="{769477BE-FF86-4C98-B63B-61F2482E9EE2}" type="presParOf" srcId="{FDD9CDE9-8015-440A-871B-9AD76FA3ECDE}" destId="{D79ABE37-F40B-403D-9C89-B246A26DE4B1}" srcOrd="0" destOrd="0" presId="urn:microsoft.com/office/officeart/2005/8/layout/cycle2"/>
    <dgm:cxn modelId="{7946CDC7-E603-461E-9674-10F607808A87}" type="presParOf" srcId="{FDD9CDE9-8015-440A-871B-9AD76FA3ECDE}" destId="{8BFBB80B-5904-477B-9BBB-1421213A94AA}" srcOrd="1" destOrd="0" presId="urn:microsoft.com/office/officeart/2005/8/layout/cycle2"/>
    <dgm:cxn modelId="{FAAA5244-4CD6-40AC-A0B7-5E28661E4CE3}" type="presParOf" srcId="{8BFBB80B-5904-477B-9BBB-1421213A94AA}" destId="{1B8205A0-423A-4376-AC40-18C4127F732F}" srcOrd="0" destOrd="0" presId="urn:microsoft.com/office/officeart/2005/8/layout/cycle2"/>
    <dgm:cxn modelId="{F886AABC-C03E-48A3-89E9-A9F49D16EB6B}" type="presParOf" srcId="{FDD9CDE9-8015-440A-871B-9AD76FA3ECDE}" destId="{10EDB1C8-AEF8-4D49-8BDA-B1A12C9532D7}" srcOrd="2" destOrd="0" presId="urn:microsoft.com/office/officeart/2005/8/layout/cycle2"/>
    <dgm:cxn modelId="{F386A150-4CA6-419B-90E0-61876598EBBC}" type="presParOf" srcId="{FDD9CDE9-8015-440A-871B-9AD76FA3ECDE}" destId="{BF7AB12D-5745-47A8-BD17-3808B7827AF8}" srcOrd="3" destOrd="0" presId="urn:microsoft.com/office/officeart/2005/8/layout/cycle2"/>
    <dgm:cxn modelId="{9A8A7DB9-4C69-4CCD-BC14-D47AFE297435}" type="presParOf" srcId="{BF7AB12D-5745-47A8-BD17-3808B7827AF8}" destId="{F54258DB-BB87-4E04-B59A-7BCA59C58C23}" srcOrd="0" destOrd="0" presId="urn:microsoft.com/office/officeart/2005/8/layout/cycle2"/>
    <dgm:cxn modelId="{3570A798-D178-4786-84C9-FD61CF61A29C}" type="presParOf" srcId="{FDD9CDE9-8015-440A-871B-9AD76FA3ECDE}" destId="{FC5BDDA2-86A9-4905-9D85-ACBCA2E11C01}" srcOrd="4" destOrd="0" presId="urn:microsoft.com/office/officeart/2005/8/layout/cycle2"/>
    <dgm:cxn modelId="{41EBF09A-B1FD-4477-B53C-F1D9030F1CE8}" type="presParOf" srcId="{FDD9CDE9-8015-440A-871B-9AD76FA3ECDE}" destId="{E9237E7C-1631-4D56-AE74-883BA606BECB}" srcOrd="5" destOrd="0" presId="urn:microsoft.com/office/officeart/2005/8/layout/cycle2"/>
    <dgm:cxn modelId="{9242EC55-C02F-4A57-A2D6-347CBB137A15}" type="presParOf" srcId="{E9237E7C-1631-4D56-AE74-883BA606BECB}" destId="{A657B922-50F7-4B01-9992-EDB14CE41BB8}" srcOrd="0" destOrd="0" presId="urn:microsoft.com/office/officeart/2005/8/layout/cycle2"/>
    <dgm:cxn modelId="{E1B8448C-66D6-4B9C-A088-18ACCBD67324}" type="presParOf" srcId="{FDD9CDE9-8015-440A-871B-9AD76FA3ECDE}" destId="{C28BD388-E25D-48E1-B3E6-2EED9FDF9B0F}" srcOrd="6" destOrd="0" presId="urn:microsoft.com/office/officeart/2005/8/layout/cycle2"/>
    <dgm:cxn modelId="{D37AF157-64D1-4056-9309-4F1CA86B76DF}" type="presParOf" srcId="{FDD9CDE9-8015-440A-871B-9AD76FA3ECDE}" destId="{652E3CEB-27B2-45DC-9FE7-6DD9C7B56466}" srcOrd="7" destOrd="0" presId="urn:microsoft.com/office/officeart/2005/8/layout/cycle2"/>
    <dgm:cxn modelId="{50539CBE-8519-4BF6-A7A1-91A10A6F7AD8}" type="presParOf" srcId="{652E3CEB-27B2-45DC-9FE7-6DD9C7B56466}" destId="{4D0F7BDA-5B46-461F-84D8-130666139656}" srcOrd="0" destOrd="0" presId="urn:microsoft.com/office/officeart/2005/8/layout/cycle2"/>
    <dgm:cxn modelId="{475F53BD-1F0B-4510-8A5D-5B9D5B61B51C}" type="presParOf" srcId="{FDD9CDE9-8015-440A-871B-9AD76FA3ECDE}" destId="{2BC6FF26-948A-4A3A-8F36-948E3A55E863}" srcOrd="8" destOrd="0" presId="urn:microsoft.com/office/officeart/2005/8/layout/cycle2"/>
    <dgm:cxn modelId="{652C9F9A-36FA-44EE-933D-93D5A6DF51D4}" type="presParOf" srcId="{FDD9CDE9-8015-440A-871B-9AD76FA3ECDE}" destId="{34DB03A2-7168-475C-8B89-3C486EB6C64A}" srcOrd="9" destOrd="0" presId="urn:microsoft.com/office/officeart/2005/8/layout/cycle2"/>
    <dgm:cxn modelId="{7643167D-1D20-475C-8D9B-28DB70CA9C23}" type="presParOf" srcId="{34DB03A2-7168-475C-8B89-3C486EB6C64A}" destId="{E164625D-CD28-4122-976C-800DE08AD8DB}" srcOrd="0" destOrd="0" presId="urn:microsoft.com/office/officeart/2005/8/layout/cycle2"/>
    <dgm:cxn modelId="{B5AEC167-7A36-45A3-A94A-85981A7FA61B}" type="presParOf" srcId="{FDD9CDE9-8015-440A-871B-9AD76FA3ECDE}" destId="{D2D77978-3430-4CC2-BB97-596033038029}" srcOrd="10" destOrd="0" presId="urn:microsoft.com/office/officeart/2005/8/layout/cycle2"/>
    <dgm:cxn modelId="{5A3B5E93-689A-409E-B86A-D010B4A09390}" type="presParOf" srcId="{FDD9CDE9-8015-440A-871B-9AD76FA3ECDE}" destId="{C5001164-6884-40EE-9838-07A1BC950D76}" srcOrd="11" destOrd="0" presId="urn:microsoft.com/office/officeart/2005/8/layout/cycle2"/>
    <dgm:cxn modelId="{FED17C8B-9306-4171-B4A3-7607D477774F}" type="presParOf" srcId="{C5001164-6884-40EE-9838-07A1BC950D76}" destId="{01E2ADDE-EDE7-46A3-9CC8-BFB2C6A0F27B}" srcOrd="0" destOrd="0" presId="urn:microsoft.com/office/officeart/2005/8/layout/cycle2"/>
    <dgm:cxn modelId="{8D13C484-9CC1-4157-B3FB-9B6E78E02D8E}" type="presParOf" srcId="{FDD9CDE9-8015-440A-871B-9AD76FA3ECDE}" destId="{65BD8669-9094-4084-9D8C-56F7B492DB1F}" srcOrd="12" destOrd="0" presId="urn:microsoft.com/office/officeart/2005/8/layout/cycle2"/>
    <dgm:cxn modelId="{98CEDAFD-D4F4-45DF-B632-FEEB78141FA5}" type="presParOf" srcId="{FDD9CDE9-8015-440A-871B-9AD76FA3ECDE}" destId="{B4A13151-2928-4FC0-B77B-B5D5AF6D8F4F}" srcOrd="13" destOrd="0" presId="urn:microsoft.com/office/officeart/2005/8/layout/cycle2"/>
    <dgm:cxn modelId="{AB964555-CE70-451E-B053-23289C915CD2}" type="presParOf" srcId="{B4A13151-2928-4FC0-B77B-B5D5AF6D8F4F}" destId="{7FCB5B58-DD07-425D-8F91-62EF9AEE6B95}" srcOrd="0" destOrd="0" presId="urn:microsoft.com/office/officeart/2005/8/layout/cycle2"/>
    <dgm:cxn modelId="{A0AB9356-B80F-4953-8C81-B6627EDFA8BE}" type="presParOf" srcId="{FDD9CDE9-8015-440A-871B-9AD76FA3ECDE}" destId="{881D5789-90DF-4FB7-AA4C-E40AF24EF8F9}" srcOrd="14" destOrd="0" presId="urn:microsoft.com/office/officeart/2005/8/layout/cycle2"/>
    <dgm:cxn modelId="{1B8A7A81-7A80-4A7F-842D-DF7EA24374EE}" type="presParOf" srcId="{FDD9CDE9-8015-440A-871B-9AD76FA3ECDE}" destId="{A29BF7A9-E6A9-4E67-9BF0-BB6805446BD6}" srcOrd="15" destOrd="0" presId="urn:microsoft.com/office/officeart/2005/8/layout/cycle2"/>
    <dgm:cxn modelId="{E9F54487-1DCF-478B-8A9B-B6AAE58C3156}" type="presParOf" srcId="{A29BF7A9-E6A9-4E67-9BF0-BB6805446BD6}" destId="{3B10D1EA-DCEE-4612-AFE8-48CBF9C6206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74599A-09D1-4E73-8BD7-645C6A3F74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0ADF2D-194F-4D8E-A16F-83C36F9830F2}">
      <dgm:prSet/>
      <dgm:spPr/>
      <dgm:t>
        <a:bodyPr/>
        <a:lstStyle/>
        <a:p>
          <a:r>
            <a:rPr lang="en-US"/>
            <a:t>What are coping skills?</a:t>
          </a:r>
        </a:p>
      </dgm:t>
    </dgm:pt>
    <dgm:pt modelId="{C080F76E-E497-4393-8762-10FDC49FD1A6}" type="parTrans" cxnId="{AE1C531D-3482-4BB4-8CB9-BFC40B4F13DA}">
      <dgm:prSet/>
      <dgm:spPr/>
      <dgm:t>
        <a:bodyPr/>
        <a:lstStyle/>
        <a:p>
          <a:endParaRPr lang="en-US"/>
        </a:p>
      </dgm:t>
    </dgm:pt>
    <dgm:pt modelId="{2B832B9F-8EC8-4E62-9C7B-DB307D9E21BC}" type="sibTrans" cxnId="{AE1C531D-3482-4BB4-8CB9-BFC40B4F13DA}">
      <dgm:prSet/>
      <dgm:spPr/>
      <dgm:t>
        <a:bodyPr/>
        <a:lstStyle/>
        <a:p>
          <a:endParaRPr lang="en-US"/>
        </a:p>
      </dgm:t>
    </dgm:pt>
    <dgm:pt modelId="{0DCAC54F-BE61-4EB8-AA3A-6FA17F1C16FF}">
      <dgm:prSet/>
      <dgm:spPr/>
      <dgm:t>
        <a:bodyPr/>
        <a:lstStyle/>
        <a:p>
          <a:r>
            <a:rPr lang="en-US"/>
            <a:t>Strategies and techniques people often use in times of stress to manage difficult emotions (Good Therapy, 2018)</a:t>
          </a:r>
        </a:p>
      </dgm:t>
    </dgm:pt>
    <dgm:pt modelId="{51EDBF6E-33BF-4872-ABC4-DD0996CAB71E}" type="parTrans" cxnId="{44D8C0E2-211C-4C1A-8796-B46F7884BB59}">
      <dgm:prSet/>
      <dgm:spPr/>
      <dgm:t>
        <a:bodyPr/>
        <a:lstStyle/>
        <a:p>
          <a:endParaRPr lang="en-US"/>
        </a:p>
      </dgm:t>
    </dgm:pt>
    <dgm:pt modelId="{5C711187-24E9-4689-98FF-9BFE9BE11266}" type="sibTrans" cxnId="{44D8C0E2-211C-4C1A-8796-B46F7884BB59}">
      <dgm:prSet/>
      <dgm:spPr/>
      <dgm:t>
        <a:bodyPr/>
        <a:lstStyle/>
        <a:p>
          <a:endParaRPr lang="en-US"/>
        </a:p>
      </dgm:t>
    </dgm:pt>
    <dgm:pt modelId="{E67C7288-881E-421C-997B-55FD9A18D2F3}">
      <dgm:prSet/>
      <dgm:spPr/>
      <dgm:t>
        <a:bodyPr/>
        <a:lstStyle/>
        <a:p>
          <a:r>
            <a:rPr lang="en-US"/>
            <a:t>Healthy VS Unhealthy Coping Mechanisms (Ghaffari, 2020)</a:t>
          </a:r>
        </a:p>
      </dgm:t>
    </dgm:pt>
    <dgm:pt modelId="{92EB884F-ED19-4654-ABB4-87FA2F257083}" type="parTrans" cxnId="{0EE79330-B9A9-4563-A60E-19551C7D8D9C}">
      <dgm:prSet/>
      <dgm:spPr/>
      <dgm:t>
        <a:bodyPr/>
        <a:lstStyle/>
        <a:p>
          <a:endParaRPr lang="en-US"/>
        </a:p>
      </dgm:t>
    </dgm:pt>
    <dgm:pt modelId="{7355C545-A5D9-4469-8DEA-9840A6B40BEB}" type="sibTrans" cxnId="{0EE79330-B9A9-4563-A60E-19551C7D8D9C}">
      <dgm:prSet/>
      <dgm:spPr/>
      <dgm:t>
        <a:bodyPr/>
        <a:lstStyle/>
        <a:p>
          <a:endParaRPr lang="en-US"/>
        </a:p>
      </dgm:t>
    </dgm:pt>
    <dgm:pt modelId="{8D501D3A-1B2B-4175-BAF1-64690D65025A}">
      <dgm:prSet/>
      <dgm:spPr/>
      <dgm:t>
        <a:bodyPr/>
        <a:lstStyle/>
        <a:p>
          <a:r>
            <a:rPr lang="en-US"/>
            <a:t>Healthy coping skills are ways to cope with your stress or difficult emotions that support you in reaching a point of healing, resilience, and positive growth. </a:t>
          </a:r>
        </a:p>
      </dgm:t>
    </dgm:pt>
    <dgm:pt modelId="{D315AB34-FD72-4722-908F-7F2FE9CD22DA}" type="parTrans" cxnId="{43E704C0-7E5E-4EF0-929A-78AD6868874C}">
      <dgm:prSet/>
      <dgm:spPr/>
      <dgm:t>
        <a:bodyPr/>
        <a:lstStyle/>
        <a:p>
          <a:endParaRPr lang="en-US"/>
        </a:p>
      </dgm:t>
    </dgm:pt>
    <dgm:pt modelId="{6316346D-D974-43FB-BB91-B9E308B1DE88}" type="sibTrans" cxnId="{43E704C0-7E5E-4EF0-929A-78AD6868874C}">
      <dgm:prSet/>
      <dgm:spPr/>
      <dgm:t>
        <a:bodyPr/>
        <a:lstStyle/>
        <a:p>
          <a:endParaRPr lang="en-US"/>
        </a:p>
      </dgm:t>
    </dgm:pt>
    <dgm:pt modelId="{80BCB6B5-0B03-47AC-843D-E8B38DCD8D0A}">
      <dgm:prSet/>
      <dgm:spPr/>
      <dgm:t>
        <a:bodyPr/>
        <a:lstStyle/>
        <a:p>
          <a:r>
            <a:rPr lang="en-US"/>
            <a:t>Unhealthy coping skills are maladaptive ways to cope with stress or difficult emotions that can increase a problem or cause more distress in the long run. </a:t>
          </a:r>
        </a:p>
      </dgm:t>
    </dgm:pt>
    <dgm:pt modelId="{F3B1D59D-C5B7-4963-A1FC-439240365BD0}" type="parTrans" cxnId="{4CEA4A9E-F051-4D1C-B0F0-CF605B6D50E9}">
      <dgm:prSet/>
      <dgm:spPr/>
      <dgm:t>
        <a:bodyPr/>
        <a:lstStyle/>
        <a:p>
          <a:endParaRPr lang="en-US"/>
        </a:p>
      </dgm:t>
    </dgm:pt>
    <dgm:pt modelId="{C71CE75F-254A-4568-B45A-BD1124833544}" type="sibTrans" cxnId="{4CEA4A9E-F051-4D1C-B0F0-CF605B6D50E9}">
      <dgm:prSet/>
      <dgm:spPr/>
      <dgm:t>
        <a:bodyPr/>
        <a:lstStyle/>
        <a:p>
          <a:endParaRPr lang="en-US"/>
        </a:p>
      </dgm:t>
    </dgm:pt>
    <dgm:pt modelId="{8B50FD27-DAC7-4C52-BECF-46F0D9455C80}" type="pres">
      <dgm:prSet presAssocID="{4974599A-09D1-4E73-8BD7-645C6A3F74A4}" presName="linear" presStyleCnt="0">
        <dgm:presLayoutVars>
          <dgm:dir/>
          <dgm:animLvl val="lvl"/>
          <dgm:resizeHandles val="exact"/>
        </dgm:presLayoutVars>
      </dgm:prSet>
      <dgm:spPr/>
    </dgm:pt>
    <dgm:pt modelId="{F935B652-A83C-4F2B-B8AF-BB5DD5114291}" type="pres">
      <dgm:prSet presAssocID="{5B0ADF2D-194F-4D8E-A16F-83C36F9830F2}" presName="parentLin" presStyleCnt="0"/>
      <dgm:spPr/>
    </dgm:pt>
    <dgm:pt modelId="{6A1F2143-200B-4F70-B688-96857EB5453A}" type="pres">
      <dgm:prSet presAssocID="{5B0ADF2D-194F-4D8E-A16F-83C36F9830F2}" presName="parentLeftMargin" presStyleLbl="node1" presStyleIdx="0" presStyleCnt="2"/>
      <dgm:spPr/>
    </dgm:pt>
    <dgm:pt modelId="{E22276A6-1A7D-409E-A773-582CA6A10B35}" type="pres">
      <dgm:prSet presAssocID="{5B0ADF2D-194F-4D8E-A16F-83C36F9830F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0FBEF7-56AA-4424-A727-CADDE4AF5D88}" type="pres">
      <dgm:prSet presAssocID="{5B0ADF2D-194F-4D8E-A16F-83C36F9830F2}" presName="negativeSpace" presStyleCnt="0"/>
      <dgm:spPr/>
    </dgm:pt>
    <dgm:pt modelId="{564B9B89-CF23-4986-BE4E-2E25358D7D56}" type="pres">
      <dgm:prSet presAssocID="{5B0ADF2D-194F-4D8E-A16F-83C36F9830F2}" presName="childText" presStyleLbl="conFgAcc1" presStyleIdx="0" presStyleCnt="2">
        <dgm:presLayoutVars>
          <dgm:bulletEnabled val="1"/>
        </dgm:presLayoutVars>
      </dgm:prSet>
      <dgm:spPr/>
    </dgm:pt>
    <dgm:pt modelId="{7ACDAFBA-463B-4EAF-B02E-41DAABE9334A}" type="pres">
      <dgm:prSet presAssocID="{2B832B9F-8EC8-4E62-9C7B-DB307D9E21BC}" presName="spaceBetweenRectangles" presStyleCnt="0"/>
      <dgm:spPr/>
    </dgm:pt>
    <dgm:pt modelId="{790B6637-3222-457E-8B4F-1B7D113FCE75}" type="pres">
      <dgm:prSet presAssocID="{E67C7288-881E-421C-997B-55FD9A18D2F3}" presName="parentLin" presStyleCnt="0"/>
      <dgm:spPr/>
    </dgm:pt>
    <dgm:pt modelId="{212D2896-5A2D-4A42-8AF1-13F8DE710E48}" type="pres">
      <dgm:prSet presAssocID="{E67C7288-881E-421C-997B-55FD9A18D2F3}" presName="parentLeftMargin" presStyleLbl="node1" presStyleIdx="0" presStyleCnt="2"/>
      <dgm:spPr/>
    </dgm:pt>
    <dgm:pt modelId="{C1AD759A-67AB-4DD0-B6C8-E875214CB7BE}" type="pres">
      <dgm:prSet presAssocID="{E67C7288-881E-421C-997B-55FD9A18D2F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2EF67EE-4C5E-4157-A6C8-1598A6B68E71}" type="pres">
      <dgm:prSet presAssocID="{E67C7288-881E-421C-997B-55FD9A18D2F3}" presName="negativeSpace" presStyleCnt="0"/>
      <dgm:spPr/>
    </dgm:pt>
    <dgm:pt modelId="{B79EE311-E638-40DB-A12B-1D7DC7E8D524}" type="pres">
      <dgm:prSet presAssocID="{E67C7288-881E-421C-997B-55FD9A18D2F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E1C531D-3482-4BB4-8CB9-BFC40B4F13DA}" srcId="{4974599A-09D1-4E73-8BD7-645C6A3F74A4}" destId="{5B0ADF2D-194F-4D8E-A16F-83C36F9830F2}" srcOrd="0" destOrd="0" parTransId="{C080F76E-E497-4393-8762-10FDC49FD1A6}" sibTransId="{2B832B9F-8EC8-4E62-9C7B-DB307D9E21BC}"/>
    <dgm:cxn modelId="{84CF9928-185A-4F50-9C33-C16472EA64D7}" type="presOf" srcId="{5B0ADF2D-194F-4D8E-A16F-83C36F9830F2}" destId="{6A1F2143-200B-4F70-B688-96857EB5453A}" srcOrd="0" destOrd="0" presId="urn:microsoft.com/office/officeart/2005/8/layout/list1"/>
    <dgm:cxn modelId="{0EE79330-B9A9-4563-A60E-19551C7D8D9C}" srcId="{4974599A-09D1-4E73-8BD7-645C6A3F74A4}" destId="{E67C7288-881E-421C-997B-55FD9A18D2F3}" srcOrd="1" destOrd="0" parTransId="{92EB884F-ED19-4654-ABB4-87FA2F257083}" sibTransId="{7355C545-A5D9-4469-8DEA-9840A6B40BEB}"/>
    <dgm:cxn modelId="{93C3BA6C-182F-45A0-BEC0-D0B49D9B6A99}" type="presOf" srcId="{8D501D3A-1B2B-4175-BAF1-64690D65025A}" destId="{B79EE311-E638-40DB-A12B-1D7DC7E8D524}" srcOrd="0" destOrd="0" presId="urn:microsoft.com/office/officeart/2005/8/layout/list1"/>
    <dgm:cxn modelId="{D706F858-66F6-46D8-8B6B-FBA0B92EA8DD}" type="presOf" srcId="{4974599A-09D1-4E73-8BD7-645C6A3F74A4}" destId="{8B50FD27-DAC7-4C52-BECF-46F0D9455C80}" srcOrd="0" destOrd="0" presId="urn:microsoft.com/office/officeart/2005/8/layout/list1"/>
    <dgm:cxn modelId="{305D248F-4DC2-498A-A28B-C3B789F77689}" type="presOf" srcId="{E67C7288-881E-421C-997B-55FD9A18D2F3}" destId="{C1AD759A-67AB-4DD0-B6C8-E875214CB7BE}" srcOrd="1" destOrd="0" presId="urn:microsoft.com/office/officeart/2005/8/layout/list1"/>
    <dgm:cxn modelId="{4CEA4A9E-F051-4D1C-B0F0-CF605B6D50E9}" srcId="{E67C7288-881E-421C-997B-55FD9A18D2F3}" destId="{80BCB6B5-0B03-47AC-843D-E8B38DCD8D0A}" srcOrd="1" destOrd="0" parTransId="{F3B1D59D-C5B7-4963-A1FC-439240365BD0}" sibTransId="{C71CE75F-254A-4568-B45A-BD1124833544}"/>
    <dgm:cxn modelId="{43E704C0-7E5E-4EF0-929A-78AD6868874C}" srcId="{E67C7288-881E-421C-997B-55FD9A18D2F3}" destId="{8D501D3A-1B2B-4175-BAF1-64690D65025A}" srcOrd="0" destOrd="0" parTransId="{D315AB34-FD72-4722-908F-7F2FE9CD22DA}" sibTransId="{6316346D-D974-43FB-BB91-B9E308B1DE88}"/>
    <dgm:cxn modelId="{44D8C0E2-211C-4C1A-8796-B46F7884BB59}" srcId="{5B0ADF2D-194F-4D8E-A16F-83C36F9830F2}" destId="{0DCAC54F-BE61-4EB8-AA3A-6FA17F1C16FF}" srcOrd="0" destOrd="0" parTransId="{51EDBF6E-33BF-4872-ABC4-DD0996CAB71E}" sibTransId="{5C711187-24E9-4689-98FF-9BFE9BE11266}"/>
    <dgm:cxn modelId="{A5731AEB-E006-452B-B81F-79979C742D45}" type="presOf" srcId="{5B0ADF2D-194F-4D8E-A16F-83C36F9830F2}" destId="{E22276A6-1A7D-409E-A773-582CA6A10B35}" srcOrd="1" destOrd="0" presId="urn:microsoft.com/office/officeart/2005/8/layout/list1"/>
    <dgm:cxn modelId="{02DD35F4-93A0-419B-B1B2-90D636737170}" type="presOf" srcId="{E67C7288-881E-421C-997B-55FD9A18D2F3}" destId="{212D2896-5A2D-4A42-8AF1-13F8DE710E48}" srcOrd="0" destOrd="0" presId="urn:microsoft.com/office/officeart/2005/8/layout/list1"/>
    <dgm:cxn modelId="{F5E803F9-E200-44D2-80C2-CA7102A3E83A}" type="presOf" srcId="{0DCAC54F-BE61-4EB8-AA3A-6FA17F1C16FF}" destId="{564B9B89-CF23-4986-BE4E-2E25358D7D56}" srcOrd="0" destOrd="0" presId="urn:microsoft.com/office/officeart/2005/8/layout/list1"/>
    <dgm:cxn modelId="{DDD38FFC-B365-44FF-8D22-1E6BD3681931}" type="presOf" srcId="{80BCB6B5-0B03-47AC-843D-E8B38DCD8D0A}" destId="{B79EE311-E638-40DB-A12B-1D7DC7E8D524}" srcOrd="0" destOrd="1" presId="urn:microsoft.com/office/officeart/2005/8/layout/list1"/>
    <dgm:cxn modelId="{BB98E2A8-FD04-4313-B51F-3A35078EBE11}" type="presParOf" srcId="{8B50FD27-DAC7-4C52-BECF-46F0D9455C80}" destId="{F935B652-A83C-4F2B-B8AF-BB5DD5114291}" srcOrd="0" destOrd="0" presId="urn:microsoft.com/office/officeart/2005/8/layout/list1"/>
    <dgm:cxn modelId="{01215352-1897-49D7-B95C-30900D3856CB}" type="presParOf" srcId="{F935B652-A83C-4F2B-B8AF-BB5DD5114291}" destId="{6A1F2143-200B-4F70-B688-96857EB5453A}" srcOrd="0" destOrd="0" presId="urn:microsoft.com/office/officeart/2005/8/layout/list1"/>
    <dgm:cxn modelId="{7DA8FF7D-3361-4C50-85AA-7457EED17CA1}" type="presParOf" srcId="{F935B652-A83C-4F2B-B8AF-BB5DD5114291}" destId="{E22276A6-1A7D-409E-A773-582CA6A10B35}" srcOrd="1" destOrd="0" presId="urn:microsoft.com/office/officeart/2005/8/layout/list1"/>
    <dgm:cxn modelId="{D302DDED-983F-49BE-8E82-7248B2BD0218}" type="presParOf" srcId="{8B50FD27-DAC7-4C52-BECF-46F0D9455C80}" destId="{B50FBEF7-56AA-4424-A727-CADDE4AF5D88}" srcOrd="1" destOrd="0" presId="urn:microsoft.com/office/officeart/2005/8/layout/list1"/>
    <dgm:cxn modelId="{11DB07B0-49D5-4F3C-83FD-B0E57F48624D}" type="presParOf" srcId="{8B50FD27-DAC7-4C52-BECF-46F0D9455C80}" destId="{564B9B89-CF23-4986-BE4E-2E25358D7D56}" srcOrd="2" destOrd="0" presId="urn:microsoft.com/office/officeart/2005/8/layout/list1"/>
    <dgm:cxn modelId="{893E6047-9FD2-4E15-9773-58E1355E601C}" type="presParOf" srcId="{8B50FD27-DAC7-4C52-BECF-46F0D9455C80}" destId="{7ACDAFBA-463B-4EAF-B02E-41DAABE9334A}" srcOrd="3" destOrd="0" presId="urn:microsoft.com/office/officeart/2005/8/layout/list1"/>
    <dgm:cxn modelId="{3091783A-3E59-4618-865A-71DCEBC15195}" type="presParOf" srcId="{8B50FD27-DAC7-4C52-BECF-46F0D9455C80}" destId="{790B6637-3222-457E-8B4F-1B7D113FCE75}" srcOrd="4" destOrd="0" presId="urn:microsoft.com/office/officeart/2005/8/layout/list1"/>
    <dgm:cxn modelId="{5C2F86FE-94F2-4906-B47E-5C29BC60CF26}" type="presParOf" srcId="{790B6637-3222-457E-8B4F-1B7D113FCE75}" destId="{212D2896-5A2D-4A42-8AF1-13F8DE710E48}" srcOrd="0" destOrd="0" presId="urn:microsoft.com/office/officeart/2005/8/layout/list1"/>
    <dgm:cxn modelId="{84ADA2EC-C640-493D-B1C5-AD5D8D4CF63C}" type="presParOf" srcId="{790B6637-3222-457E-8B4F-1B7D113FCE75}" destId="{C1AD759A-67AB-4DD0-B6C8-E875214CB7BE}" srcOrd="1" destOrd="0" presId="urn:microsoft.com/office/officeart/2005/8/layout/list1"/>
    <dgm:cxn modelId="{6370EFEA-A75F-45A8-872B-46591B7B5823}" type="presParOf" srcId="{8B50FD27-DAC7-4C52-BECF-46F0D9455C80}" destId="{82EF67EE-4C5E-4157-A6C8-1598A6B68E71}" srcOrd="5" destOrd="0" presId="urn:microsoft.com/office/officeart/2005/8/layout/list1"/>
    <dgm:cxn modelId="{220C7DC3-C831-456E-A68A-1BE374216B6C}" type="presParOf" srcId="{8B50FD27-DAC7-4C52-BECF-46F0D9455C80}" destId="{B79EE311-E638-40DB-A12B-1D7DC7E8D52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F6EF4F-9F68-44BF-9C8A-6EF04DD447B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504EC6-C153-45E0-99BB-50BCB9F77C20}">
      <dgm:prSet/>
      <dgm:spPr/>
      <dgm:t>
        <a:bodyPr/>
        <a:lstStyle/>
        <a:p>
          <a:r>
            <a:rPr lang="en-US" b="0" i="0"/>
            <a:t>National Suicide Prevention Lifeline: ​</a:t>
          </a:r>
          <a:endParaRPr lang="en-US"/>
        </a:p>
      </dgm:t>
    </dgm:pt>
    <dgm:pt modelId="{929677BE-DC71-4EE4-A5D1-7DEFE3CE441C}" type="parTrans" cxnId="{5E842D8E-9BEF-40DB-AE27-EA7AF7C095A9}">
      <dgm:prSet/>
      <dgm:spPr/>
      <dgm:t>
        <a:bodyPr/>
        <a:lstStyle/>
        <a:p>
          <a:endParaRPr lang="en-US"/>
        </a:p>
      </dgm:t>
    </dgm:pt>
    <dgm:pt modelId="{7EB8887F-85CB-4BF6-A99A-3576CAA9FF05}" type="sibTrans" cxnId="{5E842D8E-9BEF-40DB-AE27-EA7AF7C095A9}">
      <dgm:prSet/>
      <dgm:spPr/>
      <dgm:t>
        <a:bodyPr/>
        <a:lstStyle/>
        <a:p>
          <a:endParaRPr lang="en-US"/>
        </a:p>
      </dgm:t>
    </dgm:pt>
    <dgm:pt modelId="{0D2B9256-DD8B-49EB-8A72-FE55910AB59E}">
      <dgm:prSet/>
      <dgm:spPr/>
      <dgm:t>
        <a:bodyPr/>
        <a:lstStyle/>
        <a:p>
          <a:r>
            <a:rPr lang="en-US" b="0" i="0"/>
            <a:t>1-800-273-TALK (8255)​</a:t>
          </a:r>
          <a:endParaRPr lang="en-US"/>
        </a:p>
      </dgm:t>
    </dgm:pt>
    <dgm:pt modelId="{E2982D90-E493-489D-980F-58A4E431A8F8}" type="parTrans" cxnId="{9CF4E07C-341D-4269-9A8A-CB7D8D323ADF}">
      <dgm:prSet/>
      <dgm:spPr/>
      <dgm:t>
        <a:bodyPr/>
        <a:lstStyle/>
        <a:p>
          <a:endParaRPr lang="en-US"/>
        </a:p>
      </dgm:t>
    </dgm:pt>
    <dgm:pt modelId="{770A639F-B7D8-47F7-B8DC-44915E5EDA8B}" type="sibTrans" cxnId="{9CF4E07C-341D-4269-9A8A-CB7D8D323ADF}">
      <dgm:prSet/>
      <dgm:spPr/>
      <dgm:t>
        <a:bodyPr/>
        <a:lstStyle/>
        <a:p>
          <a:endParaRPr lang="en-US"/>
        </a:p>
      </dgm:t>
    </dgm:pt>
    <dgm:pt modelId="{F288BB46-495D-4BFC-9FF2-CE164DDF1F92}">
      <dgm:prSet/>
      <dgm:spPr/>
      <dgm:t>
        <a:bodyPr/>
        <a:lstStyle/>
        <a:p>
          <a:r>
            <a:rPr lang="en-US" b="0" i="0"/>
            <a:t>24/7 Pecan Valley Crisis Hotline: ​</a:t>
          </a:r>
          <a:endParaRPr lang="en-US"/>
        </a:p>
      </dgm:t>
    </dgm:pt>
    <dgm:pt modelId="{2DDFC2C3-DF4A-4072-9A4C-C44886546E07}" type="parTrans" cxnId="{7EC40125-DBCD-4690-8D34-B3DA12DE0831}">
      <dgm:prSet/>
      <dgm:spPr/>
      <dgm:t>
        <a:bodyPr/>
        <a:lstStyle/>
        <a:p>
          <a:endParaRPr lang="en-US"/>
        </a:p>
      </dgm:t>
    </dgm:pt>
    <dgm:pt modelId="{E404045B-01B6-455A-9E55-62EC8F4C1A79}" type="sibTrans" cxnId="{7EC40125-DBCD-4690-8D34-B3DA12DE0831}">
      <dgm:prSet/>
      <dgm:spPr/>
      <dgm:t>
        <a:bodyPr/>
        <a:lstStyle/>
        <a:p>
          <a:endParaRPr lang="en-US"/>
        </a:p>
      </dgm:t>
    </dgm:pt>
    <dgm:pt modelId="{7EBB04CA-4BEA-47DB-9A63-108EBEEE767A}">
      <dgm:prSet/>
      <dgm:spPr/>
      <dgm:t>
        <a:bodyPr/>
        <a:lstStyle/>
        <a:p>
          <a:r>
            <a:rPr lang="en-US" b="0" i="0"/>
            <a:t>1-800-772-5987​</a:t>
          </a:r>
          <a:endParaRPr lang="en-US"/>
        </a:p>
      </dgm:t>
    </dgm:pt>
    <dgm:pt modelId="{88F9AE71-A0C8-4A60-AA84-F6DE94B1B392}" type="parTrans" cxnId="{F162F68C-3ED6-4CB1-B129-399332B95BA6}">
      <dgm:prSet/>
      <dgm:spPr/>
      <dgm:t>
        <a:bodyPr/>
        <a:lstStyle/>
        <a:p>
          <a:endParaRPr lang="en-US"/>
        </a:p>
      </dgm:t>
    </dgm:pt>
    <dgm:pt modelId="{C59344D0-B159-4156-A94D-0AB2802F5CA5}" type="sibTrans" cxnId="{F162F68C-3ED6-4CB1-B129-399332B95BA6}">
      <dgm:prSet/>
      <dgm:spPr/>
      <dgm:t>
        <a:bodyPr/>
        <a:lstStyle/>
        <a:p>
          <a:endParaRPr lang="en-US"/>
        </a:p>
      </dgm:t>
    </dgm:pt>
    <dgm:pt modelId="{78DF0E6E-FDD0-412A-9253-0067750B746D}">
      <dgm:prSet/>
      <dgm:spPr/>
      <dgm:t>
        <a:bodyPr/>
        <a:lstStyle/>
        <a:p>
          <a:r>
            <a:rPr lang="en-US" b="0" i="0"/>
            <a:t>24/7 Crisis text line: ​</a:t>
          </a:r>
          <a:endParaRPr lang="en-US"/>
        </a:p>
      </dgm:t>
    </dgm:pt>
    <dgm:pt modelId="{C3A22FF8-835B-47A0-8911-E8E484CB2DF6}" type="parTrans" cxnId="{584D218D-A72F-4176-AD85-8742DACD4262}">
      <dgm:prSet/>
      <dgm:spPr/>
      <dgm:t>
        <a:bodyPr/>
        <a:lstStyle/>
        <a:p>
          <a:endParaRPr lang="en-US"/>
        </a:p>
      </dgm:t>
    </dgm:pt>
    <dgm:pt modelId="{C38C2A5C-356C-4D50-B083-AC818A7E453B}" type="sibTrans" cxnId="{584D218D-A72F-4176-AD85-8742DACD4262}">
      <dgm:prSet/>
      <dgm:spPr/>
      <dgm:t>
        <a:bodyPr/>
        <a:lstStyle/>
        <a:p>
          <a:endParaRPr lang="en-US"/>
        </a:p>
      </dgm:t>
    </dgm:pt>
    <dgm:pt modelId="{F3F31ACF-936C-4573-8DF7-27EE50DF478F}">
      <dgm:prSet/>
      <dgm:spPr/>
      <dgm:t>
        <a:bodyPr/>
        <a:lstStyle/>
        <a:p>
          <a:r>
            <a:rPr lang="en-US" b="0" i="0"/>
            <a:t>Text "TX" to 741741​</a:t>
          </a:r>
          <a:endParaRPr lang="en-US"/>
        </a:p>
      </dgm:t>
    </dgm:pt>
    <dgm:pt modelId="{B9B26D2E-641A-43F1-B4F7-03222E08D13A}" type="parTrans" cxnId="{7EDCBFF7-63A8-4393-9EDA-E74D0A1779F8}">
      <dgm:prSet/>
      <dgm:spPr/>
      <dgm:t>
        <a:bodyPr/>
        <a:lstStyle/>
        <a:p>
          <a:endParaRPr lang="en-US"/>
        </a:p>
      </dgm:t>
    </dgm:pt>
    <dgm:pt modelId="{B64C5E1A-6C49-4FA5-AE57-6BED5145655B}" type="sibTrans" cxnId="{7EDCBFF7-63A8-4393-9EDA-E74D0A1779F8}">
      <dgm:prSet/>
      <dgm:spPr/>
      <dgm:t>
        <a:bodyPr/>
        <a:lstStyle/>
        <a:p>
          <a:endParaRPr lang="en-US"/>
        </a:p>
      </dgm:t>
    </dgm:pt>
    <dgm:pt modelId="{B8C918BA-1F43-4FD7-A44B-4B285673AF15}">
      <dgm:prSet/>
      <dgm:spPr/>
      <dgm:t>
        <a:bodyPr/>
        <a:lstStyle/>
        <a:p>
          <a:r>
            <a:rPr lang="en-US" b="0" i="0"/>
            <a:t>Trevor Project (LGBTQ Young People): ​</a:t>
          </a:r>
          <a:endParaRPr lang="en-US"/>
        </a:p>
      </dgm:t>
    </dgm:pt>
    <dgm:pt modelId="{6CD6AE25-158A-4EF5-A70D-EBD495E1668B}" type="parTrans" cxnId="{A9C28F5E-FCCC-443E-AB6B-5F814CFC107D}">
      <dgm:prSet/>
      <dgm:spPr/>
      <dgm:t>
        <a:bodyPr/>
        <a:lstStyle/>
        <a:p>
          <a:endParaRPr lang="en-US"/>
        </a:p>
      </dgm:t>
    </dgm:pt>
    <dgm:pt modelId="{F35E40DC-D51C-4BF6-82E5-4283F0BCA214}" type="sibTrans" cxnId="{A9C28F5E-FCCC-443E-AB6B-5F814CFC107D}">
      <dgm:prSet/>
      <dgm:spPr/>
      <dgm:t>
        <a:bodyPr/>
        <a:lstStyle/>
        <a:p>
          <a:endParaRPr lang="en-US"/>
        </a:p>
      </dgm:t>
    </dgm:pt>
    <dgm:pt modelId="{4871408E-FEE8-4911-82F4-BFAE1A4AC461}">
      <dgm:prSet/>
      <dgm:spPr/>
      <dgm:t>
        <a:bodyPr/>
        <a:lstStyle/>
        <a:p>
          <a:r>
            <a:rPr lang="en-US" b="0" i="0"/>
            <a:t>1-866-488-7386</a:t>
          </a:r>
          <a:endParaRPr lang="en-US"/>
        </a:p>
      </dgm:t>
    </dgm:pt>
    <dgm:pt modelId="{9B2E0A3A-6ED0-442C-88EE-8486D0EB3E9F}" type="parTrans" cxnId="{626AE233-1C79-4D3B-AC5B-DFEA39E01E9D}">
      <dgm:prSet/>
      <dgm:spPr/>
      <dgm:t>
        <a:bodyPr/>
        <a:lstStyle/>
        <a:p>
          <a:endParaRPr lang="en-US"/>
        </a:p>
      </dgm:t>
    </dgm:pt>
    <dgm:pt modelId="{87D61A87-50CC-4AB4-A09D-253A62DA0FC2}" type="sibTrans" cxnId="{626AE233-1C79-4D3B-AC5B-DFEA39E01E9D}">
      <dgm:prSet/>
      <dgm:spPr/>
      <dgm:t>
        <a:bodyPr/>
        <a:lstStyle/>
        <a:p>
          <a:endParaRPr lang="en-US"/>
        </a:p>
      </dgm:t>
    </dgm:pt>
    <dgm:pt modelId="{2D3B9607-3100-417A-B56B-344098C9C61A}" type="pres">
      <dgm:prSet presAssocID="{B6F6EF4F-9F68-44BF-9C8A-6EF04DD447B4}" presName="linear" presStyleCnt="0">
        <dgm:presLayoutVars>
          <dgm:animLvl val="lvl"/>
          <dgm:resizeHandles val="exact"/>
        </dgm:presLayoutVars>
      </dgm:prSet>
      <dgm:spPr/>
    </dgm:pt>
    <dgm:pt modelId="{9BB456F4-E133-4076-9759-1813A3979BAE}" type="pres">
      <dgm:prSet presAssocID="{8D504EC6-C153-45E0-99BB-50BCB9F77C20}" presName="parentText" presStyleLbl="node1" presStyleIdx="0" presStyleCnt="4" custLinFactNeighborX="186" custLinFactNeighborY="-2222">
        <dgm:presLayoutVars>
          <dgm:chMax val="0"/>
          <dgm:bulletEnabled val="1"/>
        </dgm:presLayoutVars>
      </dgm:prSet>
      <dgm:spPr/>
    </dgm:pt>
    <dgm:pt modelId="{4DAE2807-129C-4AB2-B8E5-8FECB8D4A8FF}" type="pres">
      <dgm:prSet presAssocID="{8D504EC6-C153-45E0-99BB-50BCB9F77C20}" presName="childText" presStyleLbl="revTx" presStyleIdx="0" presStyleCnt="4">
        <dgm:presLayoutVars>
          <dgm:bulletEnabled val="1"/>
        </dgm:presLayoutVars>
      </dgm:prSet>
      <dgm:spPr/>
    </dgm:pt>
    <dgm:pt modelId="{9B1CBEB3-E120-419A-BBA8-7D9592FB4E4B}" type="pres">
      <dgm:prSet presAssocID="{F288BB46-495D-4BFC-9FF2-CE164DDF1F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F973350-6154-4F88-8D0A-7E80CF455030}" type="pres">
      <dgm:prSet presAssocID="{F288BB46-495D-4BFC-9FF2-CE164DDF1F92}" presName="childText" presStyleLbl="revTx" presStyleIdx="1" presStyleCnt="4">
        <dgm:presLayoutVars>
          <dgm:bulletEnabled val="1"/>
        </dgm:presLayoutVars>
      </dgm:prSet>
      <dgm:spPr/>
    </dgm:pt>
    <dgm:pt modelId="{F88EFA90-3ACA-4963-949D-784CA654502C}" type="pres">
      <dgm:prSet presAssocID="{78DF0E6E-FDD0-412A-9253-0067750B746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2344C3-6B53-4E28-9BD9-A2A305AA6155}" type="pres">
      <dgm:prSet presAssocID="{78DF0E6E-FDD0-412A-9253-0067750B746D}" presName="childText" presStyleLbl="revTx" presStyleIdx="2" presStyleCnt="4">
        <dgm:presLayoutVars>
          <dgm:bulletEnabled val="1"/>
        </dgm:presLayoutVars>
      </dgm:prSet>
      <dgm:spPr/>
    </dgm:pt>
    <dgm:pt modelId="{4C90D7C9-328B-4B97-95D5-C2F45F6D70E8}" type="pres">
      <dgm:prSet presAssocID="{B8C918BA-1F43-4FD7-A44B-4B285673AF1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92AF0EC-AE38-4D69-9714-9CD5CE6F1952}" type="pres">
      <dgm:prSet presAssocID="{B8C918BA-1F43-4FD7-A44B-4B285673AF15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EC40125-DBCD-4690-8D34-B3DA12DE0831}" srcId="{B6F6EF4F-9F68-44BF-9C8A-6EF04DD447B4}" destId="{F288BB46-495D-4BFC-9FF2-CE164DDF1F92}" srcOrd="1" destOrd="0" parTransId="{2DDFC2C3-DF4A-4072-9A4C-C44886546E07}" sibTransId="{E404045B-01B6-455A-9E55-62EC8F4C1A79}"/>
    <dgm:cxn modelId="{626AE233-1C79-4D3B-AC5B-DFEA39E01E9D}" srcId="{B8C918BA-1F43-4FD7-A44B-4B285673AF15}" destId="{4871408E-FEE8-4911-82F4-BFAE1A4AC461}" srcOrd="0" destOrd="0" parTransId="{9B2E0A3A-6ED0-442C-88EE-8486D0EB3E9F}" sibTransId="{87D61A87-50CC-4AB4-A09D-253A62DA0FC2}"/>
    <dgm:cxn modelId="{D16A785B-616F-4B86-8661-27C6F457C7D6}" type="presOf" srcId="{F3F31ACF-936C-4573-8DF7-27EE50DF478F}" destId="{7C2344C3-6B53-4E28-9BD9-A2A305AA6155}" srcOrd="0" destOrd="0" presId="urn:microsoft.com/office/officeart/2005/8/layout/vList2"/>
    <dgm:cxn modelId="{A9C28F5E-FCCC-443E-AB6B-5F814CFC107D}" srcId="{B6F6EF4F-9F68-44BF-9C8A-6EF04DD447B4}" destId="{B8C918BA-1F43-4FD7-A44B-4B285673AF15}" srcOrd="3" destOrd="0" parTransId="{6CD6AE25-158A-4EF5-A70D-EBD495E1668B}" sibTransId="{F35E40DC-D51C-4BF6-82E5-4283F0BCA214}"/>
    <dgm:cxn modelId="{C64BB961-EA3F-4F59-A24C-EFDFA2BD1E05}" type="presOf" srcId="{0D2B9256-DD8B-49EB-8A72-FE55910AB59E}" destId="{4DAE2807-129C-4AB2-B8E5-8FECB8D4A8FF}" srcOrd="0" destOrd="0" presId="urn:microsoft.com/office/officeart/2005/8/layout/vList2"/>
    <dgm:cxn modelId="{88A84C62-6370-4C4A-A2E7-30E80AD36F5D}" type="presOf" srcId="{B6F6EF4F-9F68-44BF-9C8A-6EF04DD447B4}" destId="{2D3B9607-3100-417A-B56B-344098C9C61A}" srcOrd="0" destOrd="0" presId="urn:microsoft.com/office/officeart/2005/8/layout/vList2"/>
    <dgm:cxn modelId="{4D156A63-CABC-4574-B2A9-C6EE5F2D8E65}" type="presOf" srcId="{B8C918BA-1F43-4FD7-A44B-4B285673AF15}" destId="{4C90D7C9-328B-4B97-95D5-C2F45F6D70E8}" srcOrd="0" destOrd="0" presId="urn:microsoft.com/office/officeart/2005/8/layout/vList2"/>
    <dgm:cxn modelId="{3E58DD56-C19F-4D88-963E-A327C10A3282}" type="presOf" srcId="{7EBB04CA-4BEA-47DB-9A63-108EBEEE767A}" destId="{6F973350-6154-4F88-8D0A-7E80CF455030}" srcOrd="0" destOrd="0" presId="urn:microsoft.com/office/officeart/2005/8/layout/vList2"/>
    <dgm:cxn modelId="{9CF4E07C-341D-4269-9A8A-CB7D8D323ADF}" srcId="{8D504EC6-C153-45E0-99BB-50BCB9F77C20}" destId="{0D2B9256-DD8B-49EB-8A72-FE55910AB59E}" srcOrd="0" destOrd="0" parTransId="{E2982D90-E493-489D-980F-58A4E431A8F8}" sibTransId="{770A639F-B7D8-47F7-B8DC-44915E5EDA8B}"/>
    <dgm:cxn modelId="{F162F68C-3ED6-4CB1-B129-399332B95BA6}" srcId="{F288BB46-495D-4BFC-9FF2-CE164DDF1F92}" destId="{7EBB04CA-4BEA-47DB-9A63-108EBEEE767A}" srcOrd="0" destOrd="0" parTransId="{88F9AE71-A0C8-4A60-AA84-F6DE94B1B392}" sibTransId="{C59344D0-B159-4156-A94D-0AB2802F5CA5}"/>
    <dgm:cxn modelId="{584D218D-A72F-4176-AD85-8742DACD4262}" srcId="{B6F6EF4F-9F68-44BF-9C8A-6EF04DD447B4}" destId="{78DF0E6E-FDD0-412A-9253-0067750B746D}" srcOrd="2" destOrd="0" parTransId="{C3A22FF8-835B-47A0-8911-E8E484CB2DF6}" sibTransId="{C38C2A5C-356C-4D50-B083-AC818A7E453B}"/>
    <dgm:cxn modelId="{5E842D8E-9BEF-40DB-AE27-EA7AF7C095A9}" srcId="{B6F6EF4F-9F68-44BF-9C8A-6EF04DD447B4}" destId="{8D504EC6-C153-45E0-99BB-50BCB9F77C20}" srcOrd="0" destOrd="0" parTransId="{929677BE-DC71-4EE4-A5D1-7DEFE3CE441C}" sibTransId="{7EB8887F-85CB-4BF6-A99A-3576CAA9FF05}"/>
    <dgm:cxn modelId="{1887088F-75C0-4F85-8D8A-34478C4F5E28}" type="presOf" srcId="{4871408E-FEE8-4911-82F4-BFAE1A4AC461}" destId="{F92AF0EC-AE38-4D69-9714-9CD5CE6F1952}" srcOrd="0" destOrd="0" presId="urn:microsoft.com/office/officeart/2005/8/layout/vList2"/>
    <dgm:cxn modelId="{E5C4B39E-5F10-4A1E-BBDE-54A0B6B4361C}" type="presOf" srcId="{78DF0E6E-FDD0-412A-9253-0067750B746D}" destId="{F88EFA90-3ACA-4963-949D-784CA654502C}" srcOrd="0" destOrd="0" presId="urn:microsoft.com/office/officeart/2005/8/layout/vList2"/>
    <dgm:cxn modelId="{56CB31B4-96DB-49E8-9957-6891EB5E7CA5}" type="presOf" srcId="{F288BB46-495D-4BFC-9FF2-CE164DDF1F92}" destId="{9B1CBEB3-E120-419A-BBA8-7D9592FB4E4B}" srcOrd="0" destOrd="0" presId="urn:microsoft.com/office/officeart/2005/8/layout/vList2"/>
    <dgm:cxn modelId="{7EDCBFF7-63A8-4393-9EDA-E74D0A1779F8}" srcId="{78DF0E6E-FDD0-412A-9253-0067750B746D}" destId="{F3F31ACF-936C-4573-8DF7-27EE50DF478F}" srcOrd="0" destOrd="0" parTransId="{B9B26D2E-641A-43F1-B4F7-03222E08D13A}" sibTransId="{B64C5E1A-6C49-4FA5-AE57-6BED5145655B}"/>
    <dgm:cxn modelId="{63C42FFA-C2D1-4816-BD26-9117FD3F0FC9}" type="presOf" srcId="{8D504EC6-C153-45E0-99BB-50BCB9F77C20}" destId="{9BB456F4-E133-4076-9759-1813A3979BAE}" srcOrd="0" destOrd="0" presId="urn:microsoft.com/office/officeart/2005/8/layout/vList2"/>
    <dgm:cxn modelId="{7725BDA9-14DA-4A72-83CE-6A60E0DEFC1B}" type="presParOf" srcId="{2D3B9607-3100-417A-B56B-344098C9C61A}" destId="{9BB456F4-E133-4076-9759-1813A3979BAE}" srcOrd="0" destOrd="0" presId="urn:microsoft.com/office/officeart/2005/8/layout/vList2"/>
    <dgm:cxn modelId="{1F718AA0-EBDB-4199-9B64-1B69EB80E281}" type="presParOf" srcId="{2D3B9607-3100-417A-B56B-344098C9C61A}" destId="{4DAE2807-129C-4AB2-B8E5-8FECB8D4A8FF}" srcOrd="1" destOrd="0" presId="urn:microsoft.com/office/officeart/2005/8/layout/vList2"/>
    <dgm:cxn modelId="{642986F2-D532-40D2-98CA-20C6E2A608EA}" type="presParOf" srcId="{2D3B9607-3100-417A-B56B-344098C9C61A}" destId="{9B1CBEB3-E120-419A-BBA8-7D9592FB4E4B}" srcOrd="2" destOrd="0" presId="urn:microsoft.com/office/officeart/2005/8/layout/vList2"/>
    <dgm:cxn modelId="{37B10C39-C774-457D-BB5D-45F20B272C6C}" type="presParOf" srcId="{2D3B9607-3100-417A-B56B-344098C9C61A}" destId="{6F973350-6154-4F88-8D0A-7E80CF455030}" srcOrd="3" destOrd="0" presId="urn:microsoft.com/office/officeart/2005/8/layout/vList2"/>
    <dgm:cxn modelId="{CCDF4C58-582C-4DE5-AE1A-D7105680A90C}" type="presParOf" srcId="{2D3B9607-3100-417A-B56B-344098C9C61A}" destId="{F88EFA90-3ACA-4963-949D-784CA654502C}" srcOrd="4" destOrd="0" presId="urn:microsoft.com/office/officeart/2005/8/layout/vList2"/>
    <dgm:cxn modelId="{5C976BC3-FF24-44C9-8385-067040BED233}" type="presParOf" srcId="{2D3B9607-3100-417A-B56B-344098C9C61A}" destId="{7C2344C3-6B53-4E28-9BD9-A2A305AA6155}" srcOrd="5" destOrd="0" presId="urn:microsoft.com/office/officeart/2005/8/layout/vList2"/>
    <dgm:cxn modelId="{8CF70C2C-0672-4FB9-B4EA-A3491131C7ED}" type="presParOf" srcId="{2D3B9607-3100-417A-B56B-344098C9C61A}" destId="{4C90D7C9-328B-4B97-95D5-C2F45F6D70E8}" srcOrd="6" destOrd="0" presId="urn:microsoft.com/office/officeart/2005/8/layout/vList2"/>
    <dgm:cxn modelId="{133C4C01-CCB9-46B3-876D-1705ECA626CA}" type="presParOf" srcId="{2D3B9607-3100-417A-B56B-344098C9C61A}" destId="{F92AF0EC-AE38-4D69-9714-9CD5CE6F195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47A14-C606-4E24-806A-CBE7057A3B45}">
      <dsp:nvSpPr>
        <dsp:cNvPr id="0" name=""/>
        <dsp:cNvSpPr/>
      </dsp:nvSpPr>
      <dsp:spPr>
        <a:xfrm>
          <a:off x="2902" y="413852"/>
          <a:ext cx="1571306" cy="94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Suicide of a loved one </a:t>
          </a:r>
        </a:p>
      </dsp:txBody>
      <dsp:txXfrm>
        <a:off x="2902" y="413852"/>
        <a:ext cx="1571306" cy="942783"/>
      </dsp:txXfrm>
    </dsp:sp>
    <dsp:sp modelId="{A6570206-E70A-439B-938C-4D150DBB3E09}">
      <dsp:nvSpPr>
        <dsp:cNvPr id="0" name=""/>
        <dsp:cNvSpPr/>
      </dsp:nvSpPr>
      <dsp:spPr>
        <a:xfrm>
          <a:off x="1731338" y="413852"/>
          <a:ext cx="1571306" cy="94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Divorce/Separation </a:t>
          </a:r>
        </a:p>
      </dsp:txBody>
      <dsp:txXfrm>
        <a:off x="1731338" y="413852"/>
        <a:ext cx="1571306" cy="942783"/>
      </dsp:txXfrm>
    </dsp:sp>
    <dsp:sp modelId="{61C9C9F5-63C3-495B-90EC-3A133E68BCF8}">
      <dsp:nvSpPr>
        <dsp:cNvPr id="0" name=""/>
        <dsp:cNvSpPr/>
      </dsp:nvSpPr>
      <dsp:spPr>
        <a:xfrm>
          <a:off x="3459775" y="413852"/>
          <a:ext cx="1571306" cy="94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Legal problems/arrest </a:t>
          </a:r>
        </a:p>
      </dsp:txBody>
      <dsp:txXfrm>
        <a:off x="3459775" y="413852"/>
        <a:ext cx="1571306" cy="942783"/>
      </dsp:txXfrm>
    </dsp:sp>
    <dsp:sp modelId="{431D5838-E8CE-4D43-A5F9-34E352EAC3B1}">
      <dsp:nvSpPr>
        <dsp:cNvPr id="0" name=""/>
        <dsp:cNvSpPr/>
      </dsp:nvSpPr>
      <dsp:spPr>
        <a:xfrm>
          <a:off x="5188212" y="413852"/>
          <a:ext cx="1571306" cy="94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Victim of crime or abuse </a:t>
          </a:r>
        </a:p>
      </dsp:txBody>
      <dsp:txXfrm>
        <a:off x="5188212" y="413852"/>
        <a:ext cx="1571306" cy="942783"/>
      </dsp:txXfrm>
    </dsp:sp>
    <dsp:sp modelId="{1A514DF3-C671-4A9C-ADEC-64B601DEB27F}">
      <dsp:nvSpPr>
        <dsp:cNvPr id="0" name=""/>
        <dsp:cNvSpPr/>
      </dsp:nvSpPr>
      <dsp:spPr>
        <a:xfrm>
          <a:off x="6916648" y="413852"/>
          <a:ext cx="1571306" cy="94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Witness to violence </a:t>
          </a:r>
        </a:p>
      </dsp:txBody>
      <dsp:txXfrm>
        <a:off x="6916648" y="413852"/>
        <a:ext cx="1571306" cy="942783"/>
      </dsp:txXfrm>
    </dsp:sp>
    <dsp:sp modelId="{A5219B96-829C-4828-9879-FD571D9DE466}">
      <dsp:nvSpPr>
        <dsp:cNvPr id="0" name=""/>
        <dsp:cNvSpPr/>
      </dsp:nvSpPr>
      <dsp:spPr>
        <a:xfrm>
          <a:off x="2902" y="1513767"/>
          <a:ext cx="1571306" cy="94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Loss of job </a:t>
          </a:r>
        </a:p>
      </dsp:txBody>
      <dsp:txXfrm>
        <a:off x="2902" y="1513767"/>
        <a:ext cx="1571306" cy="942783"/>
      </dsp:txXfrm>
    </dsp:sp>
    <dsp:sp modelId="{78247BC2-8E44-4757-AC34-3D29687DEE72}">
      <dsp:nvSpPr>
        <dsp:cNvPr id="0" name=""/>
        <dsp:cNvSpPr/>
      </dsp:nvSpPr>
      <dsp:spPr>
        <a:xfrm>
          <a:off x="1731338" y="1513767"/>
          <a:ext cx="1571306" cy="94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Financial problems </a:t>
          </a:r>
        </a:p>
      </dsp:txBody>
      <dsp:txXfrm>
        <a:off x="1731338" y="1513767"/>
        <a:ext cx="1571306" cy="942783"/>
      </dsp:txXfrm>
    </dsp:sp>
    <dsp:sp modelId="{6C2C9673-3D16-46CC-B1C2-9611B5A46886}">
      <dsp:nvSpPr>
        <dsp:cNvPr id="0" name=""/>
        <dsp:cNvSpPr/>
      </dsp:nvSpPr>
      <dsp:spPr>
        <a:xfrm>
          <a:off x="3459775" y="1513767"/>
          <a:ext cx="1571306" cy="94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Chronic illness/pain </a:t>
          </a:r>
        </a:p>
      </dsp:txBody>
      <dsp:txXfrm>
        <a:off x="3459775" y="1513767"/>
        <a:ext cx="1571306" cy="942783"/>
      </dsp:txXfrm>
    </dsp:sp>
    <dsp:sp modelId="{9AC8C539-F1C4-4943-B914-439990678002}">
      <dsp:nvSpPr>
        <dsp:cNvPr id="0" name=""/>
        <dsp:cNvSpPr/>
      </dsp:nvSpPr>
      <dsp:spPr>
        <a:xfrm>
          <a:off x="5188212" y="1513767"/>
          <a:ext cx="1571306" cy="94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Lack of social support </a:t>
          </a:r>
        </a:p>
      </dsp:txBody>
      <dsp:txXfrm>
        <a:off x="5188212" y="1513767"/>
        <a:ext cx="1571306" cy="942783"/>
      </dsp:txXfrm>
    </dsp:sp>
    <dsp:sp modelId="{9DF4DB2C-1AA8-40EA-A199-F913B1E18CBE}">
      <dsp:nvSpPr>
        <dsp:cNvPr id="0" name=""/>
        <dsp:cNvSpPr/>
      </dsp:nvSpPr>
      <dsp:spPr>
        <a:xfrm>
          <a:off x="6916648" y="1513767"/>
          <a:ext cx="1571306" cy="94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Use of alcohol or other substances </a:t>
          </a:r>
        </a:p>
      </dsp:txBody>
      <dsp:txXfrm>
        <a:off x="6916648" y="1513767"/>
        <a:ext cx="1571306" cy="942783"/>
      </dsp:txXfrm>
    </dsp:sp>
    <dsp:sp modelId="{FF7D52A9-B165-49FB-9EBE-2C703F6554C7}">
      <dsp:nvSpPr>
        <dsp:cNvPr id="0" name=""/>
        <dsp:cNvSpPr/>
      </dsp:nvSpPr>
      <dsp:spPr>
        <a:xfrm>
          <a:off x="867120" y="2613681"/>
          <a:ext cx="1571306" cy="94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History of, or current mental illness </a:t>
          </a:r>
        </a:p>
      </dsp:txBody>
      <dsp:txXfrm>
        <a:off x="867120" y="2613681"/>
        <a:ext cx="1571306" cy="942783"/>
      </dsp:txXfrm>
    </dsp:sp>
    <dsp:sp modelId="{B27083FF-85E0-47C5-BEE8-227882272492}">
      <dsp:nvSpPr>
        <dsp:cNvPr id="0" name=""/>
        <dsp:cNvSpPr/>
      </dsp:nvSpPr>
      <dsp:spPr>
        <a:xfrm>
          <a:off x="2595557" y="2613681"/>
          <a:ext cx="1571306" cy="94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Feelings of being a burden </a:t>
          </a:r>
        </a:p>
      </dsp:txBody>
      <dsp:txXfrm>
        <a:off x="2595557" y="2613681"/>
        <a:ext cx="1571306" cy="942783"/>
      </dsp:txXfrm>
    </dsp:sp>
    <dsp:sp modelId="{F6743575-8DF3-4A9A-A31B-92FC9290C2AE}">
      <dsp:nvSpPr>
        <dsp:cNvPr id="0" name=""/>
        <dsp:cNvSpPr/>
      </dsp:nvSpPr>
      <dsp:spPr>
        <a:xfrm>
          <a:off x="4323993" y="2613681"/>
          <a:ext cx="1571306" cy="94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Previous attempt (s)</a:t>
          </a:r>
        </a:p>
      </dsp:txBody>
      <dsp:txXfrm>
        <a:off x="4323993" y="2613681"/>
        <a:ext cx="1571306" cy="942783"/>
      </dsp:txXfrm>
    </dsp:sp>
    <dsp:sp modelId="{26929EC2-5DFC-4024-B14D-812C195154BA}">
      <dsp:nvSpPr>
        <dsp:cNvPr id="0" name=""/>
        <dsp:cNvSpPr/>
      </dsp:nvSpPr>
      <dsp:spPr>
        <a:xfrm>
          <a:off x="6052430" y="2613681"/>
          <a:ext cx="1571306" cy="94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History of trauma </a:t>
          </a:r>
        </a:p>
      </dsp:txBody>
      <dsp:txXfrm>
        <a:off x="6052430" y="2613681"/>
        <a:ext cx="1571306" cy="942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0F1A8-144F-47EE-BFE8-DF6D55A6388D}">
      <dsp:nvSpPr>
        <dsp:cNvPr id="0" name=""/>
        <dsp:cNvSpPr/>
      </dsp:nvSpPr>
      <dsp:spPr>
        <a:xfrm>
          <a:off x="1023007" y="20"/>
          <a:ext cx="1950513" cy="1170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Loss of interest in activities</a:t>
          </a:r>
        </a:p>
      </dsp:txBody>
      <dsp:txXfrm>
        <a:off x="1023007" y="20"/>
        <a:ext cx="1950513" cy="1170307"/>
      </dsp:txXfrm>
    </dsp:sp>
    <dsp:sp modelId="{1E6B4929-D59B-4E86-A260-24720FE90AD7}">
      <dsp:nvSpPr>
        <dsp:cNvPr id="0" name=""/>
        <dsp:cNvSpPr/>
      </dsp:nvSpPr>
      <dsp:spPr>
        <a:xfrm>
          <a:off x="3168571" y="20"/>
          <a:ext cx="1950513" cy="1170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Verbally talking about suicide </a:t>
          </a:r>
        </a:p>
      </dsp:txBody>
      <dsp:txXfrm>
        <a:off x="3168571" y="20"/>
        <a:ext cx="1950513" cy="1170307"/>
      </dsp:txXfrm>
    </dsp:sp>
    <dsp:sp modelId="{6839EA2A-E1CA-4A2B-AAB4-E5DF65D43928}">
      <dsp:nvSpPr>
        <dsp:cNvPr id="0" name=""/>
        <dsp:cNvSpPr/>
      </dsp:nvSpPr>
      <dsp:spPr>
        <a:xfrm>
          <a:off x="5314136" y="20"/>
          <a:ext cx="1950513" cy="1170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Decreased social interaction, self care, and grooming </a:t>
          </a:r>
        </a:p>
      </dsp:txBody>
      <dsp:txXfrm>
        <a:off x="5314136" y="20"/>
        <a:ext cx="1950513" cy="1170307"/>
      </dsp:txXfrm>
    </dsp:sp>
    <dsp:sp modelId="{6FEE820F-83E2-4483-B0DB-0A1048E8225D}">
      <dsp:nvSpPr>
        <dsp:cNvPr id="0" name=""/>
        <dsp:cNvSpPr/>
      </dsp:nvSpPr>
      <dsp:spPr>
        <a:xfrm>
          <a:off x="1023007" y="1365380"/>
          <a:ext cx="1950513" cy="1170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Feeling hopeless and or worthless </a:t>
          </a:r>
        </a:p>
      </dsp:txBody>
      <dsp:txXfrm>
        <a:off x="1023007" y="1365380"/>
        <a:ext cx="1950513" cy="1170307"/>
      </dsp:txXfrm>
    </dsp:sp>
    <dsp:sp modelId="{E777186E-50C3-41FA-AF4C-CA34238C45A6}">
      <dsp:nvSpPr>
        <dsp:cNvPr id="0" name=""/>
        <dsp:cNvSpPr/>
      </dsp:nvSpPr>
      <dsp:spPr>
        <a:xfrm>
          <a:off x="3168571" y="1365380"/>
          <a:ext cx="1950513" cy="1170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Putting affairs in order, giving things away, or making changes in will </a:t>
          </a:r>
        </a:p>
      </dsp:txBody>
      <dsp:txXfrm>
        <a:off x="3168571" y="1365380"/>
        <a:ext cx="1950513" cy="1170307"/>
      </dsp:txXfrm>
    </dsp:sp>
    <dsp:sp modelId="{6934049A-5744-4D3F-A68F-5E4C1BFB8CE1}">
      <dsp:nvSpPr>
        <dsp:cNvPr id="0" name=""/>
        <dsp:cNvSpPr/>
      </dsp:nvSpPr>
      <dsp:spPr>
        <a:xfrm>
          <a:off x="5314136" y="1365380"/>
          <a:ext cx="1950513" cy="1170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Stock piling medication </a:t>
          </a:r>
        </a:p>
      </dsp:txBody>
      <dsp:txXfrm>
        <a:off x="5314136" y="1365380"/>
        <a:ext cx="1950513" cy="1170307"/>
      </dsp:txXfrm>
    </dsp:sp>
    <dsp:sp modelId="{3DEAC8BE-882B-4BCF-AA2F-E0FF9F2C4512}">
      <dsp:nvSpPr>
        <dsp:cNvPr id="0" name=""/>
        <dsp:cNvSpPr/>
      </dsp:nvSpPr>
      <dsp:spPr>
        <a:xfrm>
          <a:off x="3168571" y="2730739"/>
          <a:ext cx="1950513" cy="1170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Dramatic changes in mood </a:t>
          </a:r>
        </a:p>
      </dsp:txBody>
      <dsp:txXfrm>
        <a:off x="3168571" y="2730739"/>
        <a:ext cx="1950513" cy="1170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457B6-FBC3-42F1-82D0-BB9D34A1FBD7}">
      <dsp:nvSpPr>
        <dsp:cNvPr id="0" name=""/>
        <dsp:cNvSpPr/>
      </dsp:nvSpPr>
      <dsp:spPr>
        <a:xfrm>
          <a:off x="0" y="33465"/>
          <a:ext cx="5076826" cy="5768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Access to mental health treatment </a:t>
          </a:r>
        </a:p>
      </dsp:txBody>
      <dsp:txXfrm>
        <a:off x="28158" y="61623"/>
        <a:ext cx="5020510" cy="520494"/>
      </dsp:txXfrm>
    </dsp:sp>
    <dsp:sp modelId="{9783C92C-245C-4DAF-B190-2B98A0EB50D0}">
      <dsp:nvSpPr>
        <dsp:cNvPr id="0" name=""/>
        <dsp:cNvSpPr/>
      </dsp:nvSpPr>
      <dsp:spPr>
        <a:xfrm>
          <a:off x="0" y="659235"/>
          <a:ext cx="5076826" cy="576810"/>
        </a:xfrm>
        <a:prstGeom prst="roundRect">
          <a:avLst/>
        </a:prstGeom>
        <a:solidFill>
          <a:schemeClr val="accent2">
            <a:hueOff val="-211141"/>
            <a:satOff val="-96"/>
            <a:lumOff val="10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Family support </a:t>
          </a:r>
        </a:p>
      </dsp:txBody>
      <dsp:txXfrm>
        <a:off x="28158" y="687393"/>
        <a:ext cx="5020510" cy="520494"/>
      </dsp:txXfrm>
    </dsp:sp>
    <dsp:sp modelId="{BD4F2AC8-E6D5-4CF5-BC3B-FB09A1904667}">
      <dsp:nvSpPr>
        <dsp:cNvPr id="0" name=""/>
        <dsp:cNvSpPr/>
      </dsp:nvSpPr>
      <dsp:spPr>
        <a:xfrm>
          <a:off x="0" y="1285005"/>
          <a:ext cx="5076826" cy="576810"/>
        </a:xfrm>
        <a:prstGeom prst="roundRect">
          <a:avLst/>
        </a:prstGeom>
        <a:solidFill>
          <a:schemeClr val="accent2">
            <a:hueOff val="-422282"/>
            <a:satOff val="-193"/>
            <a:lumOff val="20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Community support </a:t>
          </a:r>
        </a:p>
      </dsp:txBody>
      <dsp:txXfrm>
        <a:off x="28158" y="1313163"/>
        <a:ext cx="5020510" cy="520494"/>
      </dsp:txXfrm>
    </dsp:sp>
    <dsp:sp modelId="{005BA29A-2CD3-4628-A6B8-4E1FBBCDF895}">
      <dsp:nvSpPr>
        <dsp:cNvPr id="0" name=""/>
        <dsp:cNvSpPr/>
      </dsp:nvSpPr>
      <dsp:spPr>
        <a:xfrm>
          <a:off x="0" y="1910775"/>
          <a:ext cx="5076826" cy="576810"/>
        </a:xfrm>
        <a:prstGeom prst="roundRect">
          <a:avLst/>
        </a:prstGeom>
        <a:solidFill>
          <a:schemeClr val="accent2">
            <a:hueOff val="-633422"/>
            <a:satOff val="-289"/>
            <a:lumOff val="30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Healthy Coping Strategies </a:t>
          </a:r>
        </a:p>
      </dsp:txBody>
      <dsp:txXfrm>
        <a:off x="28158" y="1938933"/>
        <a:ext cx="5020510" cy="520494"/>
      </dsp:txXfrm>
    </dsp:sp>
    <dsp:sp modelId="{7A8ABC5E-98D4-4BF1-AF09-D9D311BB99C1}">
      <dsp:nvSpPr>
        <dsp:cNvPr id="0" name=""/>
        <dsp:cNvSpPr/>
      </dsp:nvSpPr>
      <dsp:spPr>
        <a:xfrm>
          <a:off x="0" y="2536545"/>
          <a:ext cx="5076826" cy="576810"/>
        </a:xfrm>
        <a:prstGeom prst="roundRect">
          <a:avLst/>
        </a:prstGeom>
        <a:solidFill>
          <a:schemeClr val="accent2">
            <a:hueOff val="-844563"/>
            <a:satOff val="-385"/>
            <a:lumOff val="4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Sense of purpose </a:t>
          </a:r>
        </a:p>
      </dsp:txBody>
      <dsp:txXfrm>
        <a:off x="28158" y="2564703"/>
        <a:ext cx="5020510" cy="520494"/>
      </dsp:txXfrm>
    </dsp:sp>
    <dsp:sp modelId="{0BD0C766-115A-4641-8E03-F6551588B24A}">
      <dsp:nvSpPr>
        <dsp:cNvPr id="0" name=""/>
        <dsp:cNvSpPr/>
      </dsp:nvSpPr>
      <dsp:spPr>
        <a:xfrm>
          <a:off x="0" y="3162315"/>
          <a:ext cx="5076826" cy="576810"/>
        </a:xfrm>
        <a:prstGeom prst="roundRect">
          <a:avLst/>
        </a:prstGeom>
        <a:solidFill>
          <a:schemeClr val="accent2">
            <a:hueOff val="-1055704"/>
            <a:satOff val="-481"/>
            <a:lumOff val="50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Hope for the future </a:t>
          </a:r>
        </a:p>
      </dsp:txBody>
      <dsp:txXfrm>
        <a:off x="28158" y="3190473"/>
        <a:ext cx="5020510" cy="520494"/>
      </dsp:txXfrm>
    </dsp:sp>
    <dsp:sp modelId="{AFE3351B-F662-459E-8185-8BB045DACA3A}">
      <dsp:nvSpPr>
        <dsp:cNvPr id="0" name=""/>
        <dsp:cNvSpPr/>
      </dsp:nvSpPr>
      <dsp:spPr>
        <a:xfrm>
          <a:off x="0" y="3788085"/>
          <a:ext cx="5076826" cy="576810"/>
        </a:xfrm>
        <a:prstGeom prst="roundRect">
          <a:avLst/>
        </a:prstGeom>
        <a:solidFill>
          <a:schemeClr val="accent2">
            <a:hueOff val="-1266844"/>
            <a:satOff val="-578"/>
            <a:lumOff val="60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Protection from lethal means </a:t>
          </a:r>
        </a:p>
      </dsp:txBody>
      <dsp:txXfrm>
        <a:off x="28158" y="3816243"/>
        <a:ext cx="5020510" cy="520494"/>
      </dsp:txXfrm>
    </dsp:sp>
    <dsp:sp modelId="{ECAA0C45-0F88-456F-9FAE-759280A6F7B7}">
      <dsp:nvSpPr>
        <dsp:cNvPr id="0" name=""/>
        <dsp:cNvSpPr/>
      </dsp:nvSpPr>
      <dsp:spPr>
        <a:xfrm>
          <a:off x="0" y="4413855"/>
          <a:ext cx="5076826" cy="576810"/>
        </a:xfrm>
        <a:prstGeom prst="roundRect">
          <a:avLst/>
        </a:prstGeom>
        <a:solidFill>
          <a:schemeClr val="accent2">
            <a:hueOff val="-1477985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Having sense of responsibility for others </a:t>
          </a:r>
        </a:p>
      </dsp:txBody>
      <dsp:txXfrm>
        <a:off x="28158" y="4442013"/>
        <a:ext cx="5020510" cy="520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DC8D7-DD9E-4BD3-962B-6C877E3465E7}">
      <dsp:nvSpPr>
        <dsp:cNvPr id="0" name=""/>
        <dsp:cNvSpPr/>
      </dsp:nvSpPr>
      <dsp:spPr>
        <a:xfrm>
          <a:off x="0" y="283665"/>
          <a:ext cx="5076826" cy="2199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/>
            <a:t>High levels of stress and anxiety can lead to depression, and when untreated can lead to serious mental health concerns and even suicide.</a:t>
          </a:r>
          <a:r>
            <a:rPr lang="en-US" sz="2000" b="0" kern="1200" baseline="0">
              <a:latin typeface="Meiryo"/>
            </a:rPr>
            <a:t> </a:t>
          </a:r>
          <a:endParaRPr lang="en-US" sz="2000" kern="1200"/>
        </a:p>
      </dsp:txBody>
      <dsp:txXfrm>
        <a:off x="107376" y="391041"/>
        <a:ext cx="4862074" cy="1984848"/>
      </dsp:txXfrm>
    </dsp:sp>
    <dsp:sp modelId="{E75849B4-C43F-4343-85E1-4119B2D95263}">
      <dsp:nvSpPr>
        <dsp:cNvPr id="0" name=""/>
        <dsp:cNvSpPr/>
      </dsp:nvSpPr>
      <dsp:spPr>
        <a:xfrm>
          <a:off x="0" y="2540865"/>
          <a:ext cx="5076826" cy="2199600"/>
        </a:xfrm>
        <a:prstGeom prst="roundRect">
          <a:avLst/>
        </a:prstGeom>
        <a:solidFill>
          <a:schemeClr val="accent2">
            <a:hueOff val="-1477985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baseline="0"/>
            <a:t>To manage these high levels</a:t>
          </a:r>
          <a:r>
            <a:rPr lang="en-US" sz="2000" b="0" kern="1200" baseline="0">
              <a:latin typeface="Meiryo"/>
            </a:rPr>
            <a:t> of stress</a:t>
          </a:r>
          <a:r>
            <a:rPr lang="en-US" sz="2000" b="0" kern="1200" baseline="0"/>
            <a:t>, healthy coping skills and </a:t>
          </a:r>
          <a:r>
            <a:rPr lang="en-US" sz="2000" b="0" kern="1200" baseline="0">
              <a:latin typeface="Meiryo"/>
            </a:rPr>
            <a:t>self-care</a:t>
          </a:r>
          <a:r>
            <a:rPr lang="en-US" sz="2000" b="0" kern="1200" baseline="0"/>
            <a:t> is important in your everyday </a:t>
          </a:r>
          <a:r>
            <a:rPr lang="en-US" sz="2000" b="0" kern="1200" baseline="0">
              <a:latin typeface="Meiryo"/>
            </a:rPr>
            <a:t>lives</a:t>
          </a:r>
          <a:r>
            <a:rPr lang="en-US" sz="2000" kern="1200">
              <a:latin typeface="Meiryo"/>
            </a:rPr>
            <a:t>.</a:t>
          </a:r>
          <a:endParaRPr lang="en-US" sz="2000" kern="1200"/>
        </a:p>
      </dsp:txBody>
      <dsp:txXfrm>
        <a:off x="107376" y="2648241"/>
        <a:ext cx="4862074" cy="1984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ABE37-F40B-403D-9C89-B246A26DE4B1}">
      <dsp:nvSpPr>
        <dsp:cNvPr id="0" name=""/>
        <dsp:cNvSpPr/>
      </dsp:nvSpPr>
      <dsp:spPr>
        <a:xfrm>
          <a:off x="3064674" y="2077"/>
          <a:ext cx="1145589" cy="11455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Rapid heartrate</a:t>
          </a:r>
        </a:p>
      </dsp:txBody>
      <dsp:txXfrm>
        <a:off x="3232442" y="169845"/>
        <a:ext cx="810053" cy="810053"/>
      </dsp:txXfrm>
    </dsp:sp>
    <dsp:sp modelId="{8BFBB80B-5904-477B-9BBB-1421213A94AA}">
      <dsp:nvSpPr>
        <dsp:cNvPr id="0" name=""/>
        <dsp:cNvSpPr/>
      </dsp:nvSpPr>
      <dsp:spPr>
        <a:xfrm rot="1350000">
          <a:off x="4271706" y="707243"/>
          <a:ext cx="304090" cy="386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275178" y="767114"/>
        <a:ext cx="212863" cy="231982"/>
      </dsp:txXfrm>
    </dsp:sp>
    <dsp:sp modelId="{10EDB1C8-AEF8-4D49-8BDA-B1A12C9532D7}">
      <dsp:nvSpPr>
        <dsp:cNvPr id="0" name=""/>
        <dsp:cNvSpPr/>
      </dsp:nvSpPr>
      <dsp:spPr>
        <a:xfrm>
          <a:off x="4653142" y="660042"/>
          <a:ext cx="1145589" cy="11455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baseline="0"/>
            <a:t>Strong Negative feelings </a:t>
          </a:r>
          <a:endParaRPr lang="en-US" sz="900" kern="1200"/>
        </a:p>
      </dsp:txBody>
      <dsp:txXfrm>
        <a:off x="4820910" y="827810"/>
        <a:ext cx="810053" cy="810053"/>
      </dsp:txXfrm>
    </dsp:sp>
    <dsp:sp modelId="{BF7AB12D-5745-47A8-BD17-3808B7827AF8}">
      <dsp:nvSpPr>
        <dsp:cNvPr id="0" name=""/>
        <dsp:cNvSpPr/>
      </dsp:nvSpPr>
      <dsp:spPr>
        <a:xfrm rot="4050000">
          <a:off x="5399580" y="1825801"/>
          <a:ext cx="304090" cy="386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427738" y="1860987"/>
        <a:ext cx="212863" cy="231982"/>
      </dsp:txXfrm>
    </dsp:sp>
    <dsp:sp modelId="{FC5BDDA2-86A9-4905-9D85-ACBCA2E11C01}">
      <dsp:nvSpPr>
        <dsp:cNvPr id="0" name=""/>
        <dsp:cNvSpPr/>
      </dsp:nvSpPr>
      <dsp:spPr>
        <a:xfrm>
          <a:off x="5311107" y="2248510"/>
          <a:ext cx="1145589" cy="11455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baseline="0"/>
            <a:t>Unable to think clearly </a:t>
          </a:r>
          <a:endParaRPr lang="en-US" sz="900" kern="1200"/>
        </a:p>
      </dsp:txBody>
      <dsp:txXfrm>
        <a:off x="5478875" y="2416278"/>
        <a:ext cx="810053" cy="810053"/>
      </dsp:txXfrm>
    </dsp:sp>
    <dsp:sp modelId="{E9237E7C-1631-4D56-AE74-883BA606BECB}">
      <dsp:nvSpPr>
        <dsp:cNvPr id="0" name=""/>
        <dsp:cNvSpPr/>
      </dsp:nvSpPr>
      <dsp:spPr>
        <a:xfrm rot="6750000">
          <a:off x="5406167" y="3414269"/>
          <a:ext cx="304090" cy="386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5469236" y="3449455"/>
        <a:ext cx="212863" cy="231982"/>
      </dsp:txXfrm>
    </dsp:sp>
    <dsp:sp modelId="{C28BD388-E25D-48E1-B3E6-2EED9FDF9B0F}">
      <dsp:nvSpPr>
        <dsp:cNvPr id="0" name=""/>
        <dsp:cNvSpPr/>
      </dsp:nvSpPr>
      <dsp:spPr>
        <a:xfrm>
          <a:off x="4653142" y="3836977"/>
          <a:ext cx="1145589" cy="11455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baseline="0"/>
            <a:t>Strong emotional reactions </a:t>
          </a:r>
          <a:endParaRPr lang="en-US" sz="900" kern="1200"/>
        </a:p>
      </dsp:txBody>
      <dsp:txXfrm>
        <a:off x="4820910" y="4004745"/>
        <a:ext cx="810053" cy="810053"/>
      </dsp:txXfrm>
    </dsp:sp>
    <dsp:sp modelId="{652E3CEB-27B2-45DC-9FE7-6DD9C7B56466}">
      <dsp:nvSpPr>
        <dsp:cNvPr id="0" name=""/>
        <dsp:cNvSpPr/>
      </dsp:nvSpPr>
      <dsp:spPr>
        <a:xfrm rot="9450000">
          <a:off x="4325816" y="4532198"/>
          <a:ext cx="275692" cy="386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405376" y="4593700"/>
        <a:ext cx="192984" cy="231982"/>
      </dsp:txXfrm>
    </dsp:sp>
    <dsp:sp modelId="{2BC6FF26-948A-4A3A-8F36-948E3A55E863}">
      <dsp:nvSpPr>
        <dsp:cNvPr id="0" name=""/>
        <dsp:cNvSpPr/>
      </dsp:nvSpPr>
      <dsp:spPr>
        <a:xfrm>
          <a:off x="3000298" y="4494942"/>
          <a:ext cx="1274342" cy="114558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baseline="0"/>
            <a:t>Changes in body (stomach aches, headaches, etc.) </a:t>
          </a:r>
          <a:endParaRPr lang="en-US" sz="800" kern="1200"/>
        </a:p>
      </dsp:txBody>
      <dsp:txXfrm>
        <a:off x="3186921" y="4662710"/>
        <a:ext cx="901096" cy="810053"/>
      </dsp:txXfrm>
    </dsp:sp>
    <dsp:sp modelId="{34DB03A2-7168-475C-8B89-3C486EB6C64A}">
      <dsp:nvSpPr>
        <dsp:cNvPr id="0" name=""/>
        <dsp:cNvSpPr/>
      </dsp:nvSpPr>
      <dsp:spPr>
        <a:xfrm rot="12150000">
          <a:off x="2687847" y="4538170"/>
          <a:ext cx="275692" cy="386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767407" y="4631322"/>
        <a:ext cx="192984" cy="231982"/>
      </dsp:txXfrm>
    </dsp:sp>
    <dsp:sp modelId="{D2D77978-3430-4CC2-BB97-596033038029}">
      <dsp:nvSpPr>
        <dsp:cNvPr id="0" name=""/>
        <dsp:cNvSpPr/>
      </dsp:nvSpPr>
      <dsp:spPr>
        <a:xfrm>
          <a:off x="1476206" y="3836977"/>
          <a:ext cx="1145589" cy="11455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baseline="0"/>
            <a:t>Changes in your sleep </a:t>
          </a:r>
          <a:endParaRPr lang="en-US" sz="1100" kern="1200"/>
        </a:p>
      </dsp:txBody>
      <dsp:txXfrm>
        <a:off x="1643974" y="4004745"/>
        <a:ext cx="810053" cy="810053"/>
      </dsp:txXfrm>
    </dsp:sp>
    <dsp:sp modelId="{C5001164-6884-40EE-9838-07A1BC950D76}">
      <dsp:nvSpPr>
        <dsp:cNvPr id="0" name=""/>
        <dsp:cNvSpPr/>
      </dsp:nvSpPr>
      <dsp:spPr>
        <a:xfrm rot="14850000">
          <a:off x="1571267" y="3430171"/>
          <a:ext cx="304090" cy="386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634336" y="3549639"/>
        <a:ext cx="212863" cy="231982"/>
      </dsp:txXfrm>
    </dsp:sp>
    <dsp:sp modelId="{65BD8669-9094-4084-9D8C-56F7B492DB1F}">
      <dsp:nvSpPr>
        <dsp:cNvPr id="0" name=""/>
        <dsp:cNvSpPr/>
      </dsp:nvSpPr>
      <dsp:spPr>
        <a:xfrm>
          <a:off x="818242" y="2248510"/>
          <a:ext cx="1145589" cy="11455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baseline="0"/>
            <a:t>Dangerous behavior </a:t>
          </a:r>
          <a:endParaRPr lang="en-US" sz="1050" kern="1200"/>
        </a:p>
      </dsp:txBody>
      <dsp:txXfrm>
        <a:off x="986010" y="2416278"/>
        <a:ext cx="810053" cy="810053"/>
      </dsp:txXfrm>
    </dsp:sp>
    <dsp:sp modelId="{B4A13151-2928-4FC0-B77B-B5D5AF6D8F4F}">
      <dsp:nvSpPr>
        <dsp:cNvPr id="0" name=""/>
        <dsp:cNvSpPr/>
      </dsp:nvSpPr>
      <dsp:spPr>
        <a:xfrm rot="17550000">
          <a:off x="1564680" y="1841704"/>
          <a:ext cx="304090" cy="386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592838" y="1961172"/>
        <a:ext cx="212863" cy="231982"/>
      </dsp:txXfrm>
    </dsp:sp>
    <dsp:sp modelId="{881D5789-90DF-4FB7-AA4C-E40AF24EF8F9}">
      <dsp:nvSpPr>
        <dsp:cNvPr id="0" name=""/>
        <dsp:cNvSpPr/>
      </dsp:nvSpPr>
      <dsp:spPr>
        <a:xfrm>
          <a:off x="1476206" y="660042"/>
          <a:ext cx="1145589" cy="11455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baseline="0"/>
            <a:t>Strong emotional reactions </a:t>
          </a:r>
          <a:endParaRPr lang="en-US" sz="1000" kern="1200"/>
        </a:p>
      </dsp:txBody>
      <dsp:txXfrm>
        <a:off x="1643974" y="827810"/>
        <a:ext cx="810053" cy="810053"/>
      </dsp:txXfrm>
    </dsp:sp>
    <dsp:sp modelId="{A29BF7A9-E6A9-4E67-9BF0-BB6805446BD6}">
      <dsp:nvSpPr>
        <dsp:cNvPr id="0" name=""/>
        <dsp:cNvSpPr/>
      </dsp:nvSpPr>
      <dsp:spPr>
        <a:xfrm rot="20250000">
          <a:off x="2683239" y="713830"/>
          <a:ext cx="304090" cy="386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686711" y="808613"/>
        <a:ext cx="212863" cy="2319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B9B89-CF23-4986-BE4E-2E25358D7D56}">
      <dsp:nvSpPr>
        <dsp:cNvPr id="0" name=""/>
        <dsp:cNvSpPr/>
      </dsp:nvSpPr>
      <dsp:spPr>
        <a:xfrm>
          <a:off x="0" y="269880"/>
          <a:ext cx="9581486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630" tIns="333248" rIns="74363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Strategies and techniques people often use in times of stress to manage difficult emotions (Good Therapy, 2018)</a:t>
          </a:r>
        </a:p>
      </dsp:txBody>
      <dsp:txXfrm>
        <a:off x="0" y="269880"/>
        <a:ext cx="9581486" cy="1184400"/>
      </dsp:txXfrm>
    </dsp:sp>
    <dsp:sp modelId="{E22276A6-1A7D-409E-A773-582CA6A10B35}">
      <dsp:nvSpPr>
        <dsp:cNvPr id="0" name=""/>
        <dsp:cNvSpPr/>
      </dsp:nvSpPr>
      <dsp:spPr>
        <a:xfrm>
          <a:off x="479074" y="33720"/>
          <a:ext cx="67070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10" tIns="0" rIns="2535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are coping skills?</a:t>
          </a:r>
        </a:p>
      </dsp:txBody>
      <dsp:txXfrm>
        <a:off x="502131" y="56777"/>
        <a:ext cx="6660926" cy="426206"/>
      </dsp:txXfrm>
    </dsp:sp>
    <dsp:sp modelId="{B79EE311-E638-40DB-A12B-1D7DC7E8D524}">
      <dsp:nvSpPr>
        <dsp:cNvPr id="0" name=""/>
        <dsp:cNvSpPr/>
      </dsp:nvSpPr>
      <dsp:spPr>
        <a:xfrm>
          <a:off x="0" y="1776840"/>
          <a:ext cx="9581486" cy="196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630" tIns="333248" rIns="74363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Healthy coping skills are ways to cope with your stress or difficult emotions that support you in reaching a point of healing, resilience, and positive growth.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Unhealthy coping skills are maladaptive ways to cope with stress or difficult emotions that can increase a problem or cause more distress in the long run. </a:t>
          </a:r>
        </a:p>
      </dsp:txBody>
      <dsp:txXfrm>
        <a:off x="0" y="1776840"/>
        <a:ext cx="9581486" cy="1965599"/>
      </dsp:txXfrm>
    </dsp:sp>
    <dsp:sp modelId="{C1AD759A-67AB-4DD0-B6C8-E875214CB7BE}">
      <dsp:nvSpPr>
        <dsp:cNvPr id="0" name=""/>
        <dsp:cNvSpPr/>
      </dsp:nvSpPr>
      <dsp:spPr>
        <a:xfrm>
          <a:off x="479074" y="1540680"/>
          <a:ext cx="67070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10" tIns="0" rIns="2535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Healthy VS Unhealthy Coping Mechanisms (Ghaffari, 2020)</a:t>
          </a:r>
        </a:p>
      </dsp:txBody>
      <dsp:txXfrm>
        <a:off x="502131" y="1563737"/>
        <a:ext cx="6660926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456F4-E133-4076-9759-1813A3979BAE}">
      <dsp:nvSpPr>
        <dsp:cNvPr id="0" name=""/>
        <dsp:cNvSpPr/>
      </dsp:nvSpPr>
      <dsp:spPr>
        <a:xfrm>
          <a:off x="0" y="172654"/>
          <a:ext cx="5100854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National Suicide Prevention Lifeline: ​</a:t>
          </a:r>
          <a:endParaRPr lang="en-US" sz="2000" kern="1200"/>
        </a:p>
      </dsp:txBody>
      <dsp:txXfrm>
        <a:off x="33127" y="205781"/>
        <a:ext cx="5034600" cy="612346"/>
      </dsp:txXfrm>
    </dsp:sp>
    <dsp:sp modelId="{4DAE2807-129C-4AB2-B8E5-8FECB8D4A8FF}">
      <dsp:nvSpPr>
        <dsp:cNvPr id="0" name=""/>
        <dsp:cNvSpPr/>
      </dsp:nvSpPr>
      <dsp:spPr>
        <a:xfrm>
          <a:off x="0" y="860683"/>
          <a:ext cx="5100854" cy="42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5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1-800-273-TALK (8255)​</a:t>
          </a:r>
          <a:endParaRPr lang="en-US" sz="1600" kern="1200"/>
        </a:p>
      </dsp:txBody>
      <dsp:txXfrm>
        <a:off x="0" y="860683"/>
        <a:ext cx="5100854" cy="424350"/>
      </dsp:txXfrm>
    </dsp:sp>
    <dsp:sp modelId="{9B1CBEB3-E120-419A-BBA8-7D9592FB4E4B}">
      <dsp:nvSpPr>
        <dsp:cNvPr id="0" name=""/>
        <dsp:cNvSpPr/>
      </dsp:nvSpPr>
      <dsp:spPr>
        <a:xfrm>
          <a:off x="0" y="1285033"/>
          <a:ext cx="5100854" cy="678600"/>
        </a:xfrm>
        <a:prstGeom prst="roundRect">
          <a:avLst/>
        </a:prstGeom>
        <a:solidFill>
          <a:schemeClr val="accent2">
            <a:hueOff val="-492662"/>
            <a:satOff val="-225"/>
            <a:lumOff val="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24/7 Pecan Valley Crisis Hotline: ​</a:t>
          </a:r>
          <a:endParaRPr lang="en-US" sz="2000" kern="1200"/>
        </a:p>
      </dsp:txBody>
      <dsp:txXfrm>
        <a:off x="33127" y="1318160"/>
        <a:ext cx="5034600" cy="612346"/>
      </dsp:txXfrm>
    </dsp:sp>
    <dsp:sp modelId="{6F973350-6154-4F88-8D0A-7E80CF455030}">
      <dsp:nvSpPr>
        <dsp:cNvPr id="0" name=""/>
        <dsp:cNvSpPr/>
      </dsp:nvSpPr>
      <dsp:spPr>
        <a:xfrm>
          <a:off x="0" y="1963633"/>
          <a:ext cx="5100854" cy="42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5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1-800-772-5987​</a:t>
          </a:r>
          <a:endParaRPr lang="en-US" sz="1600" kern="1200"/>
        </a:p>
      </dsp:txBody>
      <dsp:txXfrm>
        <a:off x="0" y="1963633"/>
        <a:ext cx="5100854" cy="424350"/>
      </dsp:txXfrm>
    </dsp:sp>
    <dsp:sp modelId="{F88EFA90-3ACA-4963-949D-784CA654502C}">
      <dsp:nvSpPr>
        <dsp:cNvPr id="0" name=""/>
        <dsp:cNvSpPr/>
      </dsp:nvSpPr>
      <dsp:spPr>
        <a:xfrm>
          <a:off x="0" y="2387983"/>
          <a:ext cx="5100854" cy="678600"/>
        </a:xfrm>
        <a:prstGeom prst="roundRect">
          <a:avLst/>
        </a:prstGeom>
        <a:solidFill>
          <a:schemeClr val="accent2">
            <a:hueOff val="-985323"/>
            <a:satOff val="-449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24/7 Crisis text line: ​</a:t>
          </a:r>
          <a:endParaRPr lang="en-US" sz="2000" kern="1200"/>
        </a:p>
      </dsp:txBody>
      <dsp:txXfrm>
        <a:off x="33127" y="2421110"/>
        <a:ext cx="5034600" cy="612346"/>
      </dsp:txXfrm>
    </dsp:sp>
    <dsp:sp modelId="{7C2344C3-6B53-4E28-9BD9-A2A305AA6155}">
      <dsp:nvSpPr>
        <dsp:cNvPr id="0" name=""/>
        <dsp:cNvSpPr/>
      </dsp:nvSpPr>
      <dsp:spPr>
        <a:xfrm>
          <a:off x="0" y="3066583"/>
          <a:ext cx="5100854" cy="42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5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Text "TX" to 741741​</a:t>
          </a:r>
          <a:endParaRPr lang="en-US" sz="1600" kern="1200"/>
        </a:p>
      </dsp:txBody>
      <dsp:txXfrm>
        <a:off x="0" y="3066583"/>
        <a:ext cx="5100854" cy="424350"/>
      </dsp:txXfrm>
    </dsp:sp>
    <dsp:sp modelId="{4C90D7C9-328B-4B97-95D5-C2F45F6D70E8}">
      <dsp:nvSpPr>
        <dsp:cNvPr id="0" name=""/>
        <dsp:cNvSpPr/>
      </dsp:nvSpPr>
      <dsp:spPr>
        <a:xfrm>
          <a:off x="0" y="3490933"/>
          <a:ext cx="5100854" cy="678600"/>
        </a:xfrm>
        <a:prstGeom prst="roundRect">
          <a:avLst/>
        </a:prstGeom>
        <a:solidFill>
          <a:schemeClr val="accent2">
            <a:hueOff val="-1477985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Trevor Project (LGBTQ Young People): ​</a:t>
          </a:r>
          <a:endParaRPr lang="en-US" sz="2000" kern="1200"/>
        </a:p>
      </dsp:txBody>
      <dsp:txXfrm>
        <a:off x="33127" y="3524060"/>
        <a:ext cx="5034600" cy="612346"/>
      </dsp:txXfrm>
    </dsp:sp>
    <dsp:sp modelId="{F92AF0EC-AE38-4D69-9714-9CD5CE6F1952}">
      <dsp:nvSpPr>
        <dsp:cNvPr id="0" name=""/>
        <dsp:cNvSpPr/>
      </dsp:nvSpPr>
      <dsp:spPr>
        <a:xfrm>
          <a:off x="0" y="4169533"/>
          <a:ext cx="5100854" cy="42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5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1-866-488-7386</a:t>
          </a:r>
          <a:endParaRPr lang="en-US" sz="1600" kern="1200"/>
        </a:p>
      </dsp:txBody>
      <dsp:txXfrm>
        <a:off x="0" y="4169533"/>
        <a:ext cx="5100854" cy="424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FAC2B-FCC3-4029-ADAE-67EB6EB04456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FE0CB-697E-469A-8D1F-A7053CE9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Shelley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22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Callie Ann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Callie Ann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0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Andrea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25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Andrea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6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Andrea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6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Andrea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77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Andrea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04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Callie Ann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Callie Ann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7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Shelley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3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Shelley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Shelley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1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Erin: When you start to notice a friend, family member, girlfriend/boyfriend, or anyone that you know showing any of these signs, they may be in serious danger and will need help ASAP.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19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Erin: A protective factor is a something that helps an individual to make them less likely to attempt suicide. 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01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Callie Ann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FE0CB-697E-469A-8D1F-A7053CE9CE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4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5/27/2021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8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52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5/27/2021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7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5/27/2021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5/27/2021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7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5/27/2021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914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5/27/2021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5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8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5/27/2021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5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5/27/2021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1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hs.texas.gov/sites/default/files/documents/services/mental-health-substance-use/public-tips-managing-your-stress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lipart-library.com/texas-cliparts.html" TargetMode="External"/><Relationship Id="rId4" Type="http://schemas.openxmlformats.org/officeDocument/2006/relationships/hyperlink" Target="https://creazilla.com/nodes/34795-telephone-clipa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8EAE1-CF88-4125-B7A8-002BA8653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75" y="3166622"/>
            <a:ext cx="6843600" cy="1372109"/>
          </a:xfrm>
        </p:spPr>
        <p:txBody>
          <a:bodyPr anchor="b"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3600"/>
              <a:t>Suicide Prevention, Self-Care, and Coping Skills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D27FE-479F-4758-AEAE-6DE4A3B4E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09" y="5135025"/>
            <a:ext cx="9750663" cy="882427"/>
          </a:xfrm>
        </p:spPr>
        <p:txBody>
          <a:bodyPr anchor="t">
            <a:normAutofit/>
          </a:bodyPr>
          <a:lstStyle/>
          <a:p>
            <a:r>
              <a:rPr lang="en-US" sz="1800"/>
              <a:t>Texans Recovering Together Crisis Counseling Program </a:t>
            </a:r>
          </a:p>
          <a:p>
            <a:r>
              <a:rPr lang="en-US" sz="1100"/>
              <a:t>Erath, Hood, Johnson, Palo Pinto, Parker, and Somervell Counties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0E2D3-DC99-4AA5-9208-D1806AD8D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47" r="12987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6322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B4D00C-33DC-4A91-98F3-EC98B214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r>
              <a:rPr lang="en-US"/>
              <a:t>Stress and Suicide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DB0032-9565-4C13-B4FB-915CB6048F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915898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768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B0937-4CF4-4A91-BF35-34B2C52E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0" y="1105232"/>
            <a:ext cx="3013545" cy="4277802"/>
          </a:xfrm>
        </p:spPr>
        <p:txBody>
          <a:bodyPr anchor="ctr">
            <a:normAutofit/>
          </a:bodyPr>
          <a:lstStyle/>
          <a:p>
            <a:r>
              <a:rPr lang="en-US"/>
              <a:t>Signs of Stress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527BEA-739D-4965-B537-B3FB47733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344979"/>
              </p:ext>
            </p:extLst>
          </p:nvPr>
        </p:nvGraphicFramePr>
        <p:xfrm>
          <a:off x="3728720" y="819150"/>
          <a:ext cx="7274939" cy="5642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A5E1485-ED19-4266-B22F-D660B7F67637}"/>
              </a:ext>
            </a:extLst>
          </p:cNvPr>
          <p:cNvSpPr txBox="1"/>
          <p:nvPr/>
        </p:nvSpPr>
        <p:spPr>
          <a:xfrm>
            <a:off x="74116" y="6461760"/>
            <a:ext cx="6092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200" b="0" i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(Texas Department of Health and Human Services, 2020)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4623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B77DE-5F0F-4F34-A3B6-6B94DAAA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5645" cy="1639888"/>
          </a:xfrm>
        </p:spPr>
        <p:txBody>
          <a:bodyPr anchor="b">
            <a:normAutofit/>
          </a:bodyPr>
          <a:lstStyle/>
          <a:p>
            <a:r>
              <a:rPr lang="en-US"/>
              <a:t>Tips for Managing Stress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411478-EE80-40AE-BE15-03D08FB49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96964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500"/>
              <a:t>1.Know your normal reactions </a:t>
            </a:r>
          </a:p>
          <a:p>
            <a:pPr>
              <a:lnSpc>
                <a:spcPct val="130000"/>
              </a:lnSpc>
            </a:pPr>
            <a:r>
              <a:rPr lang="en-US" sz="1500"/>
              <a:t>2.Know your body </a:t>
            </a:r>
          </a:p>
          <a:p>
            <a:pPr>
              <a:lnSpc>
                <a:spcPct val="130000"/>
              </a:lnSpc>
            </a:pPr>
            <a:r>
              <a:rPr lang="en-US" sz="1500"/>
              <a:t>3.Exercise and eat healthy </a:t>
            </a:r>
          </a:p>
          <a:p>
            <a:pPr>
              <a:lnSpc>
                <a:spcPct val="130000"/>
              </a:lnSpc>
            </a:pPr>
            <a:r>
              <a:rPr lang="en-US" sz="1500"/>
              <a:t>4.Recognize your own reactions to stress </a:t>
            </a:r>
          </a:p>
          <a:p>
            <a:pPr>
              <a:lnSpc>
                <a:spcPct val="130000"/>
              </a:lnSpc>
            </a:pPr>
            <a:r>
              <a:rPr lang="en-US" sz="1500"/>
              <a:t>5.Connect to support in your community </a:t>
            </a:r>
          </a:p>
          <a:p>
            <a:pPr>
              <a:lnSpc>
                <a:spcPct val="130000"/>
              </a:lnSpc>
            </a:pPr>
            <a:r>
              <a:rPr lang="en-US" sz="1500"/>
              <a:t>6.Use time off to relax </a:t>
            </a:r>
          </a:p>
          <a:p>
            <a:pPr>
              <a:lnSpc>
                <a:spcPct val="130000"/>
              </a:lnSpc>
            </a:pPr>
            <a:r>
              <a:rPr lang="en-US" sz="1500"/>
              <a:t>7.Practice healthy coping skills </a:t>
            </a:r>
          </a:p>
          <a:p>
            <a:pPr>
              <a:lnSpc>
                <a:spcPct val="130000"/>
              </a:lnSpc>
            </a:pPr>
            <a:r>
              <a:rPr lang="en-US" sz="1500"/>
              <a:t>8.Practice self care 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E1ABF79B-EB03-4FB6-9C25-EA12082AB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7967" y="1934660"/>
            <a:ext cx="2988679" cy="29886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491E60-533B-4C68-B3FE-8BF984CAFE5E}"/>
              </a:ext>
            </a:extLst>
          </p:cNvPr>
          <p:cNvSpPr txBox="1"/>
          <p:nvPr/>
        </p:nvSpPr>
        <p:spPr>
          <a:xfrm>
            <a:off x="-129116" y="6557595"/>
            <a:ext cx="6092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200" b="0" i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(Texas Department of Health and Human Services, 2020)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2354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0BD9-1AC8-424C-85D7-1251EC28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Coping Skills 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3C96F29D-0BF2-4463-A443-498FC865A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063263"/>
              </p:ext>
            </p:extLst>
          </p:nvPr>
        </p:nvGraphicFramePr>
        <p:xfrm>
          <a:off x="1589639" y="2340051"/>
          <a:ext cx="9581486" cy="377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780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2E5AE-3341-4876-99C8-68B87589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295569" cy="1822123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Healthy Coping Skills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27B40E-FA3A-42D9-A2BB-63EB8663BB82}"/>
              </a:ext>
            </a:extLst>
          </p:cNvPr>
          <p:cNvSpPr txBox="1"/>
          <p:nvPr/>
        </p:nvSpPr>
        <p:spPr>
          <a:xfrm>
            <a:off x="914400" y="2496720"/>
            <a:ext cx="5939585" cy="3734742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fontScale="85000" lnSpcReduction="10000"/>
          </a:bodyPr>
          <a:lstStyle/>
          <a:p>
            <a:pPr indent="-28575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16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Take care of your body </a:t>
            </a:r>
          </a:p>
          <a:p>
            <a:pPr indent="-28575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16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Maintain a routine </a:t>
            </a:r>
          </a:p>
          <a:p>
            <a:pPr indent="-28575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16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Talk to people you feel comfortable with about your feelings and worries </a:t>
            </a:r>
          </a:p>
          <a:p>
            <a:pPr indent="-28575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16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Engage in physical activity </a:t>
            </a:r>
          </a:p>
          <a:p>
            <a:pPr indent="-28575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16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Do hobbies or activities that you enjoy, calm you down or focus your mind and body </a:t>
            </a:r>
          </a:p>
          <a:p>
            <a:pPr indent="-28575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16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If you continue to feel overwhelmed, out of control or unable to calm down after a period of weeks, seek help from a mental health professional 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050" b="0" i="0" spc="15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(Mental Health First Aid USA, 2020)</a:t>
            </a:r>
            <a:endParaRPr lang="en-US" sz="1050" spc="1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7D60119-7623-4A2B-9794-DA0F0B5F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11" y="1172003"/>
            <a:ext cx="4484488" cy="336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859516-6EB6-4034-8542-2C904BDDCE9D}"/>
              </a:ext>
            </a:extLst>
          </p:cNvPr>
          <p:cNvSpPr txBox="1"/>
          <p:nvPr/>
        </p:nvSpPr>
        <p:spPr>
          <a:xfrm>
            <a:off x="7808684" y="6133762"/>
            <a:ext cx="4082285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05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Teachers Pay Teachers. (n.d.). </a:t>
            </a:r>
            <a:r>
              <a:rPr lang="en-US" sz="105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Coping skills poster. </a:t>
            </a:r>
            <a:r>
              <a:rPr lang="en-US" sz="105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[Image]. Retrieved from https://www.teacherspayteachers.com/Product/Coping-Skills-Poster-1201114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16C2E-6C5D-49B4-9B3C-8160800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9" y="772732"/>
            <a:ext cx="4398842" cy="775795"/>
          </a:xfrm>
        </p:spPr>
        <p:txBody>
          <a:bodyPr anchor="b">
            <a:normAutofit fontScale="90000"/>
          </a:bodyPr>
          <a:lstStyle/>
          <a:p>
            <a:r>
              <a:rPr lang="en-US"/>
              <a:t>Self-Care 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627ABFA-8B09-495B-9248-27B8BF977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"/>
          <a:stretch/>
        </p:blipFill>
        <p:spPr bwMode="auto"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E037F8-CB3E-4CEB-8514-FE32F72CA61C}"/>
              </a:ext>
            </a:extLst>
          </p:cNvPr>
          <p:cNvSpPr txBox="1"/>
          <p:nvPr/>
        </p:nvSpPr>
        <p:spPr>
          <a:xfrm>
            <a:off x="719763" y="1716322"/>
            <a:ext cx="5247874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/>
              <a:t>Practicing self-care is a great way to manage your stress </a:t>
            </a:r>
          </a:p>
          <a:p>
            <a:pPr>
              <a:lnSpc>
                <a:spcPct val="150000"/>
              </a:lnSpc>
            </a:pPr>
            <a:endParaRPr lang="en-US" sz="1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/>
              <a:t>Here are some ways to manage self-care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/>
              <a:t>Watch your favorite show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/>
              <a:t>Play with your pet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/>
              <a:t>Draw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/>
              <a:t>Cook with a guardian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/>
              <a:t>Talk to a friend or trusted adult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/>
              <a:t>Hang out with a friend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/>
              <a:t>Play video games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/>
              <a:t>Practice your favorite sport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/>
              <a:t>Schedule time every day to do something for YOU</a:t>
            </a:r>
          </a:p>
          <a:p>
            <a:pPr lvl="1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F5BC8D-C314-4C98-B789-2DEE55814B30}"/>
              </a:ext>
            </a:extLst>
          </p:cNvPr>
          <p:cNvSpPr txBox="1"/>
          <p:nvPr/>
        </p:nvSpPr>
        <p:spPr>
          <a:xfrm>
            <a:off x="8324650" y="5415584"/>
            <a:ext cx="263252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700" b="0" i="0" u="none" strike="noStrike">
                <a:solidFill>
                  <a:srgbClr val="000000"/>
                </a:solidFill>
                <a:effectLst/>
                <a:latin typeface="Garamond"/>
              </a:rPr>
              <a:t>Her Campus. (2018). </a:t>
            </a:r>
            <a:r>
              <a:rPr lang="en-US" sz="700" b="0" i="1" u="none" strike="noStrike">
                <a:solidFill>
                  <a:srgbClr val="000000"/>
                </a:solidFill>
                <a:effectLst/>
                <a:latin typeface="Garamond"/>
              </a:rPr>
              <a:t>Self-care. </a:t>
            </a:r>
            <a:r>
              <a:rPr lang="en-US" sz="700" b="0" i="0" u="none" strike="noStrike">
                <a:solidFill>
                  <a:srgbClr val="000000"/>
                </a:solidFill>
                <a:effectLst/>
                <a:latin typeface="Garamond"/>
              </a:rPr>
              <a:t>[Image]. Retrieved from https://www.hercampus.com/school/simmons/self-care </a:t>
            </a:r>
            <a:endParaRPr lang="en-US" sz="700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678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72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53" name="Freeform: Shape 74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54" name="Freeform: Shape 76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55" name="Freeform: Shape 78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58AE8-A899-4756-9A5A-C5253051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6349315" cy="1639888"/>
          </a:xfrm>
        </p:spPr>
        <p:txBody>
          <a:bodyPr anchor="b">
            <a:normAutofit/>
          </a:bodyPr>
          <a:lstStyle/>
          <a:p>
            <a:r>
              <a:rPr lang="en-US"/>
              <a:t>Distress Thermometer</a:t>
            </a:r>
          </a:p>
        </p:txBody>
      </p:sp>
      <p:sp>
        <p:nvSpPr>
          <p:cNvPr id="6156" name="Content Placeholder 6149">
            <a:extLst>
              <a:ext uri="{FF2B5EF4-FFF2-40B4-BE49-F238E27FC236}">
                <a16:creationId xmlns:a16="http://schemas.microsoft.com/office/drawing/2014/main" id="{99A935E8-1F7F-459F-96CC-28A4D9789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96964" cy="3651250"/>
          </a:xfrm>
        </p:spPr>
        <p:txBody>
          <a:bodyPr vert="horz" lIns="109728" tIns="109728" rIns="109728" bIns="91440" rtlCol="0" anchor="t"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is a tool to measure distress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If you are in the </a:t>
            </a:r>
            <a:r>
              <a:rPr lang="en-US">
                <a:solidFill>
                  <a:srgbClr val="EF5011"/>
                </a:solidFill>
              </a:rPr>
              <a:t>orange</a:t>
            </a:r>
            <a:r>
              <a:rPr lang="en-US"/>
              <a:t> or </a:t>
            </a:r>
            <a:r>
              <a:rPr lang="en-US">
                <a:solidFill>
                  <a:schemeClr val="accent1"/>
                </a:solidFill>
              </a:rPr>
              <a:t>red</a:t>
            </a:r>
            <a:r>
              <a:rPr lang="en-US"/>
              <a:t>, this means that you are in high distress and may need to take some time to reset and practice good coping skills or self-care.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If you are in the </a:t>
            </a:r>
            <a:r>
              <a:rPr lang="en-US">
                <a:solidFill>
                  <a:srgbClr val="FFF700"/>
                </a:solidFill>
              </a:rPr>
              <a:t>yellow</a:t>
            </a:r>
            <a:r>
              <a:rPr lang="en-US"/>
              <a:t>, this would be a good time to recognize that you may be in high distress soon and by practicing healthy coping skills and self-care it can help bring you back down to green.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If you are in </a:t>
            </a:r>
            <a:r>
              <a:rPr lang="en-US">
                <a:solidFill>
                  <a:srgbClr val="00B050"/>
                </a:solidFill>
              </a:rPr>
              <a:t>green</a:t>
            </a:r>
            <a:r>
              <a:rPr lang="en-US"/>
              <a:t>, keep up the good work! You are practicing good self-care and coping skills!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47D8BC4-7C7A-43FE-A594-8FDB7B68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967" y="1628591"/>
            <a:ext cx="2988679" cy="360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559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3367-FDCC-404A-8797-E2687D52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242" y="53471"/>
            <a:ext cx="5639849" cy="2934031"/>
          </a:xfrm>
        </p:spPr>
        <p:txBody>
          <a:bodyPr anchor="ctr">
            <a:normAutofit/>
          </a:bodyPr>
          <a:lstStyle/>
          <a:p>
            <a:r>
              <a:rPr lang="en-US"/>
              <a:t>Numbers to Know: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F40F33-0E96-476F-B5B2-E4AE5F9AB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005461"/>
              </p:ext>
            </p:extLst>
          </p:nvPr>
        </p:nvGraphicFramePr>
        <p:xfrm>
          <a:off x="3608808" y="2030351"/>
          <a:ext cx="5100854" cy="4775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Telephone outline">
            <a:extLst>
              <a:ext uri="{FF2B5EF4-FFF2-40B4-BE49-F238E27FC236}">
                <a16:creationId xmlns:a16="http://schemas.microsoft.com/office/drawing/2014/main" id="{A50BCF24-3E8C-4041-A061-8A625CAE9C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36361" y="1067719"/>
            <a:ext cx="883168" cy="9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67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7B66-92FE-4427-8340-4D7FEE87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8FE56-9089-4F2A-840E-3F01BC5AA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>
                <a:solidFill>
                  <a:srgbClr val="404040"/>
                </a:solidFill>
                <a:effectLst/>
                <a:latin typeface="Cambria" panose="02040503050406030204" pitchFamily="18" charset="0"/>
              </a:rPr>
              <a:t>Texas Department of Health and Human Services. (2020). </a:t>
            </a:r>
            <a:r>
              <a:rPr lang="en-US" b="0" i="1" u="none" strike="noStrike">
                <a:solidFill>
                  <a:srgbClr val="404040"/>
                </a:solidFill>
                <a:effectLst/>
                <a:latin typeface="Cambria" panose="02040503050406030204" pitchFamily="18" charset="0"/>
              </a:rPr>
              <a:t>Managing your stress </a:t>
            </a:r>
            <a:r>
              <a:rPr lang="en-US" b="0" i="0" u="none" strike="noStrike">
                <a:solidFill>
                  <a:srgbClr val="404040"/>
                </a:solidFill>
                <a:effectLst/>
                <a:latin typeface="Cambria" panose="02040503050406030204" pitchFamily="18" charset="0"/>
              </a:rPr>
              <a:t>[PDF]. Retrieved from </a:t>
            </a:r>
            <a:r>
              <a:rPr lang="en-US" b="0" i="0" u="none" strike="noStrike">
                <a:solidFill>
                  <a:srgbClr val="404040"/>
                </a:solidFill>
                <a:effectLst/>
                <a:latin typeface="Cambria" panose="02040503050406030204" pitchFamily="18" charset="0"/>
                <a:hlinkClick r:id="rId3"/>
              </a:rPr>
              <a:t>https://hhs.texas.gov/sites/default/files/documents/services/mental-health-substance-use/public-tips-managing-your-stress.pdf</a:t>
            </a:r>
            <a:endParaRPr lang="en-US" b="0" i="0" u="none" strike="noStrike">
              <a:solidFill>
                <a:srgbClr val="404040"/>
              </a:solidFill>
              <a:effectLst/>
              <a:latin typeface="Cambria" panose="02040503050406030204" pitchFamily="18" charset="0"/>
            </a:endParaRPr>
          </a:p>
          <a:p>
            <a:r>
              <a:rPr lang="en-US" b="0" i="0" u="sng" strike="noStrike">
                <a:solidFill>
                  <a:srgbClr val="CC9900"/>
                </a:solidFill>
                <a:effectLst/>
                <a:latin typeface="Rockwell" panose="02060603020205020403" pitchFamily="18" charset="0"/>
                <a:hlinkClick r:id="rId4"/>
              </a:rPr>
              <a:t>Texas Health and Human Services </a:t>
            </a:r>
            <a:endParaRPr lang="en-US">
              <a:solidFill>
                <a:srgbClr val="404040"/>
              </a:solidFill>
              <a:latin typeface="Cambria" panose="02040503050406030204" pitchFamily="18" charset="0"/>
            </a:endParaRPr>
          </a:p>
          <a:p>
            <a:r>
              <a:rPr lang="en-US" b="0" i="0" u="sng" strike="noStrike">
                <a:solidFill>
                  <a:srgbClr val="CC9900"/>
                </a:solidFill>
                <a:effectLst/>
                <a:latin typeface="Rockwell" panose="02060603020205020403" pitchFamily="18" charset="0"/>
                <a:hlinkClick r:id="rId5"/>
              </a:rPr>
              <a:t>http://clipart-library.com/texas-cliparts.html</a:t>
            </a:r>
            <a:endParaRPr lang="en-US" b="0" i="0" u="sng" strike="noStrike">
              <a:solidFill>
                <a:srgbClr val="404040"/>
              </a:solidFill>
              <a:effectLst/>
              <a:latin typeface="Cambria" panose="020405030504060302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6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C4F4-DAD0-40F6-89F7-774C3FE2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Texas Statistics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DC16ACE-A93B-4CB6-BA4F-AFFBE8C896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86" y="2878610"/>
            <a:ext cx="2750392" cy="273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F877B0-66AE-4165-B51A-A5995713EFCD}"/>
              </a:ext>
            </a:extLst>
          </p:cNvPr>
          <p:cNvSpPr txBox="1"/>
          <p:nvPr/>
        </p:nvSpPr>
        <p:spPr>
          <a:xfrm>
            <a:off x="4470400" y="2695693"/>
            <a:ext cx="657497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/>
              <a:t>3928 people died in Texas by suicide in the year 2018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/>
              <a:t>Highest rate of suicide is in middle age, and older white men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/>
              <a:t>On average, there are 11 suicides per day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C0358-CB19-4607-9D80-29ABAB251899}"/>
              </a:ext>
            </a:extLst>
          </p:cNvPr>
          <p:cNvSpPr txBox="1"/>
          <p:nvPr/>
        </p:nvSpPr>
        <p:spPr>
          <a:xfrm>
            <a:off x="211005" y="6549226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Texas Health and Human Services 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12781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 descr="A wall covered with sticky notes.">
            <a:extLst>
              <a:ext uri="{FF2B5EF4-FFF2-40B4-BE49-F238E27FC236}">
                <a16:creationId xmlns:a16="http://schemas.microsoft.com/office/drawing/2014/main" id="{9BA43293-0BCB-4ECA-8CB7-62DB20CEF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" r="-1" b="6077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8207E96-6DFF-4119-B2EA-3299067D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2598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223C86-12C5-4A60-A21A-D7FC75EF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7813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A573AF0-3C0B-4895-A7A6-F41B032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5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442AC3-A9B0-4865-8A8A-1504FFC6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4283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451DCE-129E-43B6-BA50-3C8339E46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BCB62-19CC-4414-BDCE-0BE4F1F67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32" y="893763"/>
            <a:ext cx="7340048" cy="1651054"/>
          </a:xfrm>
        </p:spPr>
        <p:txBody>
          <a:bodyPr anchor="b">
            <a:normAutofit/>
          </a:bodyPr>
          <a:lstStyle/>
          <a:p>
            <a:r>
              <a:rPr lang="en-US"/>
              <a:t>Risk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85B25-A456-465E-8ABB-EB4D46A0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32" y="2775004"/>
            <a:ext cx="7340048" cy="3189233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 risk factor </a:t>
            </a:r>
          </a:p>
          <a:p>
            <a:pPr marL="2205990" lvl="5" indent="-285750">
              <a:buFont typeface="Wingdings" panose="05000000000000000000" pitchFamily="2" charset="2"/>
              <a:buChar char="q"/>
            </a:pPr>
            <a:r>
              <a:rPr lang="en-US" i="0"/>
              <a:t>Characteristics that </a:t>
            </a:r>
            <a:r>
              <a:rPr lang="en-US"/>
              <a:t>increases </a:t>
            </a:r>
            <a:r>
              <a:rPr lang="en-US" i="0"/>
              <a:t>the chance that someone may attempt suicide</a:t>
            </a:r>
            <a:r>
              <a:rPr lang="en-US"/>
              <a:t> </a:t>
            </a:r>
            <a:endParaRPr lang="en-US" i="0">
              <a:ea typeface="Meiry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One way to understand suicide prevention is by understanding the risk factors, warning signs, and the protective factors. </a:t>
            </a:r>
            <a:endParaRPr lang="en-US">
              <a:ea typeface="Meiryo"/>
            </a:endParaRPr>
          </a:p>
          <a:p>
            <a:pPr marL="2205990" lvl="5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BD3EC-15B6-402C-8F81-6D2159E15A34}"/>
              </a:ext>
            </a:extLst>
          </p:cNvPr>
          <p:cNvSpPr txBox="1"/>
          <p:nvPr/>
        </p:nvSpPr>
        <p:spPr>
          <a:xfrm>
            <a:off x="85237" y="6488567"/>
            <a:ext cx="4406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400" b="0" i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Texas Health and Human Services 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0860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1383-ADCE-4105-992D-738E77AA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 </a:t>
            </a:r>
          </a:p>
        </p:txBody>
      </p:sp>
      <p:graphicFrame>
        <p:nvGraphicFramePr>
          <p:cNvPr id="17" name="TextBox 3">
            <a:extLst>
              <a:ext uri="{FF2B5EF4-FFF2-40B4-BE49-F238E27FC236}">
                <a16:creationId xmlns:a16="http://schemas.microsoft.com/office/drawing/2014/main" id="{9C741B67-E093-4CDC-AF3A-F1AA6B71A7E6}"/>
              </a:ext>
            </a:extLst>
          </p:cNvPr>
          <p:cNvGraphicFramePr/>
          <p:nvPr/>
        </p:nvGraphicFramePr>
        <p:xfrm>
          <a:off x="1654629" y="2627086"/>
          <a:ext cx="8490857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2E10C91-C514-48AA-AE9B-F094581CCF8C}"/>
              </a:ext>
            </a:extLst>
          </p:cNvPr>
          <p:cNvSpPr txBox="1"/>
          <p:nvPr/>
        </p:nvSpPr>
        <p:spPr>
          <a:xfrm>
            <a:off x="211005" y="6549226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Texas Health and Human Services 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3694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9466AA-C21A-4C23-8137-04C53295B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9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F2DAE4-2F3C-4594-A107-2435D1D07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684496"/>
            <a:ext cx="4293360" cy="5181455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BE69641-D02C-48F0-8852-5FE363D48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355238"/>
            <a:ext cx="4381339" cy="5510713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D4EFF6A-7C71-4EFA-B386-711A102C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098072"/>
            <a:ext cx="3994190" cy="4767880"/>
          </a:xfrm>
          <a:custGeom>
            <a:avLst/>
            <a:gdLst>
              <a:gd name="connsiteX0" fmla="*/ 1057511 w 3702048"/>
              <a:gd name="connsiteY0" fmla="*/ 1243 h 4710667"/>
              <a:gd name="connsiteX1" fmla="*/ 2139959 w 3702048"/>
              <a:gd name="connsiteY1" fmla="*/ 324180 h 4710667"/>
              <a:gd name="connsiteX2" fmla="*/ 3407455 w 3702048"/>
              <a:gd name="connsiteY2" fmla="*/ 4118750 h 4710667"/>
              <a:gd name="connsiteX3" fmla="*/ 2754080 w 3702048"/>
              <a:gd name="connsiteY3" fmla="*/ 4690965 h 4710667"/>
              <a:gd name="connsiteX4" fmla="*/ 2711405 w 3702048"/>
              <a:gd name="connsiteY4" fmla="*/ 4710667 h 4710667"/>
              <a:gd name="connsiteX5" fmla="*/ 0 w 3702048"/>
              <a:gd name="connsiteY5" fmla="*/ 4710667 h 4710667"/>
              <a:gd name="connsiteX6" fmla="*/ 0 w 3702048"/>
              <a:gd name="connsiteY6" fmla="*/ 239601 h 4710667"/>
              <a:gd name="connsiteX7" fmla="*/ 72857 w 3702048"/>
              <a:gd name="connsiteY7" fmla="*/ 203063 h 4710667"/>
              <a:gd name="connsiteX8" fmla="*/ 1057511 w 3702048"/>
              <a:gd name="connsiteY8" fmla="*/ 1243 h 471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2048" h="4710667">
                <a:moveTo>
                  <a:pt x="1057511" y="1243"/>
                </a:moveTo>
                <a:cubicBezTo>
                  <a:pt x="1413932" y="13473"/>
                  <a:pt x="1779927" y="116316"/>
                  <a:pt x="2139959" y="324180"/>
                </a:cubicBezTo>
                <a:cubicBezTo>
                  <a:pt x="3427605" y="1067603"/>
                  <a:pt x="4139931" y="2850064"/>
                  <a:pt x="3407455" y="4118750"/>
                </a:cubicBezTo>
                <a:cubicBezTo>
                  <a:pt x="3235777" y="4416105"/>
                  <a:pt x="3011128" y="4566048"/>
                  <a:pt x="2754080" y="4690965"/>
                </a:cubicBezTo>
                <a:lnTo>
                  <a:pt x="2711405" y="4710667"/>
                </a:lnTo>
                <a:lnTo>
                  <a:pt x="0" y="4710667"/>
                </a:lnTo>
                <a:lnTo>
                  <a:pt x="0" y="239601"/>
                </a:lnTo>
                <a:lnTo>
                  <a:pt x="72857" y="203063"/>
                </a:lnTo>
                <a:cubicBezTo>
                  <a:pt x="383165" y="61024"/>
                  <a:pt x="715942" y="-10476"/>
                  <a:pt x="1057511" y="1243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4C19DC-E477-4A4D-81AC-7A8CD2E3B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8D5A3F-DB59-492A-AAD4-DDB33C65E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CD2426-E724-4490-8DAF-44913DC0A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F4763F-257F-4661-BBBE-F60DBD259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08466B8-FA9F-41C1-9FC8-CE7F859F1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8CEEDC-820E-402C-ACC8-D657846AD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FE9B0A7-7EDC-4112-97B6-52DAEEA5A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9593FC2-93D9-4849-B727-D3A46E4BB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D68E5A-40AD-4DDB-ACD1-2CC982195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56D0196-667E-4411-97BF-A9706C75B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4EE19C-B830-4D3E-BDC2-CDFF92D8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0" y="3198699"/>
            <a:ext cx="6500191" cy="1017321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Warning Signs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2B1CF-4A53-4767-BE9B-65712123C539}"/>
              </a:ext>
            </a:extLst>
          </p:cNvPr>
          <p:cNvSpPr txBox="1"/>
          <p:nvPr/>
        </p:nvSpPr>
        <p:spPr>
          <a:xfrm>
            <a:off x="4654295" y="4315772"/>
            <a:ext cx="6724021" cy="175508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</a:pPr>
            <a:endParaRPr lang="en-US" sz="1300" spc="15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-28575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13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Warning signs are indicators that an individual may be in acute danger and needs help immediately.</a:t>
            </a:r>
            <a:endParaRPr lang="en-US" sz="1300" spc="15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CBD981-82EB-4106-AE60-CE7B62264BC3}"/>
              </a:ext>
            </a:extLst>
          </p:cNvPr>
          <p:cNvSpPr txBox="1"/>
          <p:nvPr/>
        </p:nvSpPr>
        <p:spPr>
          <a:xfrm>
            <a:off x="211005" y="6549226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Texas Health and Human Services 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26235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3BEF-0E2F-4842-90AA-5C4CF0BD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Warning Signs 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BB9B6028-7F65-467C-B58D-46BC4D7A2F6B}"/>
              </a:ext>
            </a:extLst>
          </p:cNvPr>
          <p:cNvGraphicFramePr/>
          <p:nvPr/>
        </p:nvGraphicFramePr>
        <p:xfrm>
          <a:off x="2090057" y="2514712"/>
          <a:ext cx="8287657" cy="390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E9A4691-FECC-4AEB-8D6F-DE9557AED7D9}"/>
              </a:ext>
            </a:extLst>
          </p:cNvPr>
          <p:cNvSpPr txBox="1"/>
          <p:nvPr/>
        </p:nvSpPr>
        <p:spPr>
          <a:xfrm>
            <a:off x="211005" y="6549226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Texas Health and Human Services 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78753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8" name="Picture 17" descr="Rain droplets over a colorful umbrella">
            <a:extLst>
              <a:ext uri="{FF2B5EF4-FFF2-40B4-BE49-F238E27FC236}">
                <a16:creationId xmlns:a16="http://schemas.microsoft.com/office/drawing/2014/main" id="{417961F6-858F-47A7-BF04-15BCC155C6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6" b="1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F73FF-69F4-421B-80F9-BD74428B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Protective Factor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7706D-3598-426B-848C-78A5E2FD7ECE}"/>
              </a:ext>
            </a:extLst>
          </p:cNvPr>
          <p:cNvSpPr txBox="1"/>
          <p:nvPr/>
        </p:nvSpPr>
        <p:spPr>
          <a:xfrm>
            <a:off x="992518" y="2312988"/>
            <a:ext cx="5368525" cy="3651250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indent="-28575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pc="150">
                <a:solidFill>
                  <a:schemeClr val="tx1">
                    <a:lumMod val="75000"/>
                    <a:lumOff val="25000"/>
                  </a:schemeClr>
                </a:solidFill>
              </a:rPr>
              <a:t>What is a protective factor?</a:t>
            </a:r>
          </a:p>
          <a:p>
            <a:pPr marL="0" lvl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pc="15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1" indent="-285750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pc="150">
                <a:solidFill>
                  <a:schemeClr val="tx1">
                    <a:lumMod val="75000"/>
                    <a:lumOff val="25000"/>
                  </a:schemeClr>
                </a:solidFill>
              </a:rPr>
              <a:t>Characteristics, traits, or supports that make an individual less likely to attempt suicide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FDBE3F-05A7-4BBD-994F-991A731B40BF}"/>
              </a:ext>
            </a:extLst>
          </p:cNvPr>
          <p:cNvSpPr txBox="1"/>
          <p:nvPr/>
        </p:nvSpPr>
        <p:spPr>
          <a:xfrm>
            <a:off x="211005" y="6549226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Texas Health and Human Services 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19288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A2BE4F-BB5E-48A2-AB6D-F3C0F817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925" y="1957286"/>
            <a:ext cx="3361360" cy="2571171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Protective Factors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2CAF8F6C-BCBA-49BA-A201-DAFAF7332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02452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32A86BA-5207-467B-84BE-2A3318E05994}"/>
              </a:ext>
            </a:extLst>
          </p:cNvPr>
          <p:cNvSpPr txBox="1"/>
          <p:nvPr/>
        </p:nvSpPr>
        <p:spPr>
          <a:xfrm>
            <a:off x="211005" y="6549226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Texas Health and Human Services 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58189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E9E46-B481-4319-AD4C-BF11590C5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What To Do??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C7983-3B06-49FF-BBAB-0435F40EC027}"/>
              </a:ext>
            </a:extLst>
          </p:cNvPr>
          <p:cNvSpPr txBox="1"/>
          <p:nvPr/>
        </p:nvSpPr>
        <p:spPr>
          <a:xfrm>
            <a:off x="914400" y="2496720"/>
            <a:ext cx="5181599" cy="4005680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/>
          <a:p>
            <a:pPr indent="-28575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16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If you know someone who is showing signs of suicide here is what you should do:</a:t>
            </a:r>
          </a:p>
          <a:p>
            <a:pPr marL="0" lvl="1" indent="-285750"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13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Ask them if they have thoughts or a plan </a:t>
            </a:r>
            <a:endParaRPr lang="en-US" sz="1300" spc="15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  <a:p>
            <a:pPr marL="0" lvl="1" indent="-285750"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13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Listen to them and be non- judgmental </a:t>
            </a:r>
          </a:p>
          <a:p>
            <a:pPr marL="0" lvl="1" indent="-285750"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13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Let them know that you care </a:t>
            </a:r>
          </a:p>
          <a:p>
            <a:pPr marL="0" lvl="1" indent="-285750"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13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Believe what they say (take their words seriously) </a:t>
            </a:r>
            <a:endParaRPr lang="en-US" sz="1300" spc="15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  <a:p>
            <a:pPr marL="0" lvl="1" indent="-285750"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13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Offer hope </a:t>
            </a:r>
          </a:p>
          <a:p>
            <a:pPr marL="0" lvl="1" indent="-285750">
              <a:spcBef>
                <a:spcPts val="930"/>
              </a:spcBef>
              <a:buFont typeface="Corbel" panose="020B0503020204020204" pitchFamily="34" charset="0"/>
              <a:buChar char="•"/>
            </a:pPr>
            <a:r>
              <a:rPr lang="en-US" sz="13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Get help (stay with them until they receive help)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Sticky notes with question marks">
            <a:extLst>
              <a:ext uri="{FF2B5EF4-FFF2-40B4-BE49-F238E27FC236}">
                <a16:creationId xmlns:a16="http://schemas.microsoft.com/office/drawing/2014/main" id="{611F9A55-CAF8-4C69-9189-A23A46154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6" r="14200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9B4BDF-7DAD-475A-8A4C-F1F686340162}"/>
              </a:ext>
            </a:extLst>
          </p:cNvPr>
          <p:cNvSpPr txBox="1"/>
          <p:nvPr/>
        </p:nvSpPr>
        <p:spPr>
          <a:xfrm>
            <a:off x="211005" y="6549226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Texas Health and Human Services 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99083677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LeftStep">
      <a:dk1>
        <a:srgbClr val="000000"/>
      </a:dk1>
      <a:lt1>
        <a:srgbClr val="FFFFFF"/>
      </a:lt1>
      <a:dk2>
        <a:srgbClr val="31241B"/>
      </a:dk2>
      <a:lt2>
        <a:srgbClr val="F0F3F3"/>
      </a:lt2>
      <a:accent1>
        <a:srgbClr val="E73229"/>
      </a:accent1>
      <a:accent2>
        <a:srgbClr val="D5175E"/>
      </a:accent2>
      <a:accent3>
        <a:srgbClr val="E729BE"/>
      </a:accent3>
      <a:accent4>
        <a:srgbClr val="AE17D5"/>
      </a:accent4>
      <a:accent5>
        <a:srgbClr val="7129E7"/>
      </a:accent5>
      <a:accent6>
        <a:srgbClr val="373DDB"/>
      </a:accent6>
      <a:hlink>
        <a:srgbClr val="34999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898970AA53A84B881CA0D84AB3713F" ma:contentTypeVersion="13" ma:contentTypeDescription="Create a new document." ma:contentTypeScope="" ma:versionID="d17d6f6b412f7bf52154720c1d7cbd6d">
  <xsd:schema xmlns:xsd="http://www.w3.org/2001/XMLSchema" xmlns:xs="http://www.w3.org/2001/XMLSchema" xmlns:p="http://schemas.microsoft.com/office/2006/metadata/properties" xmlns:ns2="fa2b7eb2-b303-4151-b1d2-9b88dc67d84e" xmlns:ns3="3bb8d260-54be-482f-8d06-4c17884aa56a" targetNamespace="http://schemas.microsoft.com/office/2006/metadata/properties" ma:root="true" ma:fieldsID="b85caa58367f3f9578bf8dc5d883fd55" ns2:_="" ns3:_="">
    <xsd:import namespace="fa2b7eb2-b303-4151-b1d2-9b88dc67d84e"/>
    <xsd:import namespace="3bb8d260-54be-482f-8d06-4c17884aa5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ApprovedforWebsi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b7eb2-b303-4151-b1d2-9b88dc67d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ApprovedforWebsite" ma:index="20" nillable="true" ma:displayName="Approved for Website" ma:default="1" ma:format="Dropdown" ma:internalName="ApprovedforWebsit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8d260-54be-482f-8d06-4c17884aa56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edforWebsite xmlns="fa2b7eb2-b303-4151-b1d2-9b88dc67d84e">true</ApprovedforWebsi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C8C659-E085-4416-8963-39F69F7CA0EE}"/>
</file>

<file path=customXml/itemProps2.xml><?xml version="1.0" encoding="utf-8"?>
<ds:datastoreItem xmlns:ds="http://schemas.openxmlformats.org/officeDocument/2006/customXml" ds:itemID="{A3F864E1-99A3-410A-877D-745BC650D6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26FA4A-42B7-40C2-9155-FD50610AD8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SketchLinesVTI</vt:lpstr>
      <vt:lpstr>Suicide Prevention, Self-Care, and Coping Skills </vt:lpstr>
      <vt:lpstr>Texas Statistics </vt:lpstr>
      <vt:lpstr>Risk Factors </vt:lpstr>
      <vt:lpstr>Risk Factors </vt:lpstr>
      <vt:lpstr>Warning Signs </vt:lpstr>
      <vt:lpstr>Warning Signs </vt:lpstr>
      <vt:lpstr>Protective Factor</vt:lpstr>
      <vt:lpstr>Protective Factors</vt:lpstr>
      <vt:lpstr>What To Do??</vt:lpstr>
      <vt:lpstr>Stress and Suicide </vt:lpstr>
      <vt:lpstr>Signs of Stress</vt:lpstr>
      <vt:lpstr>Tips for Managing Stress</vt:lpstr>
      <vt:lpstr>Coping Skills </vt:lpstr>
      <vt:lpstr>Healthy Coping Skills </vt:lpstr>
      <vt:lpstr>Self-Care </vt:lpstr>
      <vt:lpstr>Distress Thermometer</vt:lpstr>
      <vt:lpstr>Numbers to Know: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Prevention, Self Care, and Coping Skills </dc:title>
  <dc:creator>Stroebel, Erin</dc:creator>
  <cp:revision>2</cp:revision>
  <dcterms:created xsi:type="dcterms:W3CDTF">2021-04-21T14:34:18Z</dcterms:created>
  <dcterms:modified xsi:type="dcterms:W3CDTF">2021-05-27T16:43:47Z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0x01010056898970AA53A84B881CA0D84AB3713F</vt:lpwstr>
  </property>
</Properties>
</file>