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1E223B-D370-4BC0-B6DE-5FE7154BFEB4}" v="10" dt="2020-10-21T15:20:26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D9B006-0844-41EC-BA6B-81FCD5A764B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CD8A97-BF34-4A4D-9606-AA20C6D3999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 sure to get a clear understanding from Administration about what they expect from you as an SRO. How should you respond to the student when asked to intervene during a student’s behavior?</a:t>
          </a:r>
        </a:p>
      </dgm:t>
    </dgm:pt>
    <dgm:pt modelId="{5E599D46-D477-47F1-A078-22A7DF29F62B}" type="parTrans" cxnId="{A85C897C-A05D-4BA8-8198-FB3CD2DF4825}">
      <dgm:prSet/>
      <dgm:spPr/>
      <dgm:t>
        <a:bodyPr/>
        <a:lstStyle/>
        <a:p>
          <a:endParaRPr lang="en-US"/>
        </a:p>
      </dgm:t>
    </dgm:pt>
    <dgm:pt modelId="{801520B0-CFA6-4F7E-A337-71F9408189AE}" type="sibTrans" cxnId="{A85C897C-A05D-4BA8-8198-FB3CD2DF4825}">
      <dgm:prSet/>
      <dgm:spPr/>
      <dgm:t>
        <a:bodyPr/>
        <a:lstStyle/>
        <a:p>
          <a:endParaRPr lang="en-US"/>
        </a:p>
      </dgm:t>
    </dgm:pt>
    <dgm:pt modelId="{967F2689-6AA7-41AA-9323-5A2B6B1FF4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 you need to re-establish rapport after the student has calmed down?</a:t>
          </a:r>
        </a:p>
      </dgm:t>
    </dgm:pt>
    <dgm:pt modelId="{9810E5BE-125E-4636-9B1A-D6105FE4D25F}" type="parTrans" cxnId="{EFBF6C52-1B38-4BF4-842D-0B85E8BEBD5B}">
      <dgm:prSet/>
      <dgm:spPr/>
      <dgm:t>
        <a:bodyPr/>
        <a:lstStyle/>
        <a:p>
          <a:endParaRPr lang="en-US"/>
        </a:p>
      </dgm:t>
    </dgm:pt>
    <dgm:pt modelId="{CCB16E09-75DC-41E3-9C8E-54FF58C5556A}" type="sibTrans" cxnId="{EFBF6C52-1B38-4BF4-842D-0B85E8BEBD5B}">
      <dgm:prSet/>
      <dgm:spPr/>
      <dgm:t>
        <a:bodyPr/>
        <a:lstStyle/>
        <a:p>
          <a:endParaRPr lang="en-US"/>
        </a:p>
      </dgm:t>
    </dgm:pt>
    <dgm:pt modelId="{1FE5A58D-C20F-41BB-AFA5-187F236EC8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 sure to reward student with positive affirmations when the student complies with directives during behavior.</a:t>
          </a:r>
        </a:p>
      </dgm:t>
    </dgm:pt>
    <dgm:pt modelId="{A1D7D7C3-7EC2-4CC4-A971-7F36AE188C1C}" type="parTrans" cxnId="{E93D59AF-5011-4C3D-A846-F00107BAAC4F}">
      <dgm:prSet/>
      <dgm:spPr/>
      <dgm:t>
        <a:bodyPr/>
        <a:lstStyle/>
        <a:p>
          <a:endParaRPr lang="en-US"/>
        </a:p>
      </dgm:t>
    </dgm:pt>
    <dgm:pt modelId="{73A8211A-32C5-4D93-9F84-DF3F7A959092}" type="sibTrans" cxnId="{E93D59AF-5011-4C3D-A846-F00107BAAC4F}">
      <dgm:prSet/>
      <dgm:spPr/>
      <dgm:t>
        <a:bodyPr/>
        <a:lstStyle/>
        <a:p>
          <a:endParaRPr lang="en-US"/>
        </a:p>
      </dgm:t>
    </dgm:pt>
    <dgm:pt modelId="{084856E7-0965-4F8B-8277-FC797CBEE826}" type="pres">
      <dgm:prSet presAssocID="{F1D9B006-0844-41EC-BA6B-81FCD5A764BE}" presName="root" presStyleCnt="0">
        <dgm:presLayoutVars>
          <dgm:dir/>
          <dgm:resizeHandles val="exact"/>
        </dgm:presLayoutVars>
      </dgm:prSet>
      <dgm:spPr/>
    </dgm:pt>
    <dgm:pt modelId="{F2CC8A67-F151-44D1-80B3-92CA4CE299FE}" type="pres">
      <dgm:prSet presAssocID="{51CD8A97-BF34-4A4D-9606-AA20C6D39994}" presName="compNode" presStyleCnt="0"/>
      <dgm:spPr/>
    </dgm:pt>
    <dgm:pt modelId="{B45618C4-235E-4387-9D3F-2D9B0F65A7BF}" type="pres">
      <dgm:prSet presAssocID="{51CD8A97-BF34-4A4D-9606-AA20C6D39994}" presName="bgRect" presStyleLbl="bgShp" presStyleIdx="0" presStyleCnt="3"/>
      <dgm:spPr/>
    </dgm:pt>
    <dgm:pt modelId="{CD599218-E47C-49CA-9AC0-ADE06384FB41}" type="pres">
      <dgm:prSet presAssocID="{51CD8A97-BF34-4A4D-9606-AA20C6D3999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E687333-EE45-4BD8-8638-8414488EABC3}" type="pres">
      <dgm:prSet presAssocID="{51CD8A97-BF34-4A4D-9606-AA20C6D39994}" presName="spaceRect" presStyleCnt="0"/>
      <dgm:spPr/>
    </dgm:pt>
    <dgm:pt modelId="{2D719F7A-DB80-453A-9DB3-DED1B34F253D}" type="pres">
      <dgm:prSet presAssocID="{51CD8A97-BF34-4A4D-9606-AA20C6D39994}" presName="parTx" presStyleLbl="revTx" presStyleIdx="0" presStyleCnt="3">
        <dgm:presLayoutVars>
          <dgm:chMax val="0"/>
          <dgm:chPref val="0"/>
        </dgm:presLayoutVars>
      </dgm:prSet>
      <dgm:spPr/>
    </dgm:pt>
    <dgm:pt modelId="{70C2F780-B2A8-4DDC-BBFF-A49A9E5BF317}" type="pres">
      <dgm:prSet presAssocID="{801520B0-CFA6-4F7E-A337-71F9408189AE}" presName="sibTrans" presStyleCnt="0"/>
      <dgm:spPr/>
    </dgm:pt>
    <dgm:pt modelId="{0131DAF4-27CF-472F-8C07-EF637ED56F71}" type="pres">
      <dgm:prSet presAssocID="{967F2689-6AA7-41AA-9323-5A2B6B1FF49A}" presName="compNode" presStyleCnt="0"/>
      <dgm:spPr/>
    </dgm:pt>
    <dgm:pt modelId="{DB2FEEDB-4798-4243-BEE0-F3FEAF4967E0}" type="pres">
      <dgm:prSet presAssocID="{967F2689-6AA7-41AA-9323-5A2B6B1FF49A}" presName="bgRect" presStyleLbl="bgShp" presStyleIdx="1" presStyleCnt="3"/>
      <dgm:spPr/>
    </dgm:pt>
    <dgm:pt modelId="{E68D824E-05D7-46EE-9B39-AC856BAF585A}" type="pres">
      <dgm:prSet presAssocID="{967F2689-6AA7-41AA-9323-5A2B6B1FF49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81655F1-B2C0-4926-9FDB-58E00871980C}" type="pres">
      <dgm:prSet presAssocID="{967F2689-6AA7-41AA-9323-5A2B6B1FF49A}" presName="spaceRect" presStyleCnt="0"/>
      <dgm:spPr/>
    </dgm:pt>
    <dgm:pt modelId="{814F3445-0E3D-4508-AE32-3590D7F9A4B5}" type="pres">
      <dgm:prSet presAssocID="{967F2689-6AA7-41AA-9323-5A2B6B1FF49A}" presName="parTx" presStyleLbl="revTx" presStyleIdx="1" presStyleCnt="3">
        <dgm:presLayoutVars>
          <dgm:chMax val="0"/>
          <dgm:chPref val="0"/>
        </dgm:presLayoutVars>
      </dgm:prSet>
      <dgm:spPr/>
    </dgm:pt>
    <dgm:pt modelId="{ECC13A61-105B-4509-AA30-23C0755A690C}" type="pres">
      <dgm:prSet presAssocID="{CCB16E09-75DC-41E3-9C8E-54FF58C5556A}" presName="sibTrans" presStyleCnt="0"/>
      <dgm:spPr/>
    </dgm:pt>
    <dgm:pt modelId="{A52ED77C-4E7E-4E72-A2B6-472DECCB3B4E}" type="pres">
      <dgm:prSet presAssocID="{1FE5A58D-C20F-41BB-AFA5-187F236EC870}" presName="compNode" presStyleCnt="0"/>
      <dgm:spPr/>
    </dgm:pt>
    <dgm:pt modelId="{19B12547-2098-4331-8D06-25EA60705F52}" type="pres">
      <dgm:prSet presAssocID="{1FE5A58D-C20F-41BB-AFA5-187F236EC870}" presName="bgRect" presStyleLbl="bgShp" presStyleIdx="2" presStyleCnt="3"/>
      <dgm:spPr/>
    </dgm:pt>
    <dgm:pt modelId="{B7FE63FD-6396-4EF8-9560-534E97C0CA3A}" type="pres">
      <dgm:prSet presAssocID="{1FE5A58D-C20F-41BB-AFA5-187F236EC87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3C601A4-79F3-46E6-B055-38EEEAFE8E67}" type="pres">
      <dgm:prSet presAssocID="{1FE5A58D-C20F-41BB-AFA5-187F236EC870}" presName="spaceRect" presStyleCnt="0"/>
      <dgm:spPr/>
    </dgm:pt>
    <dgm:pt modelId="{1545C363-C587-4958-AC1E-92981A45D99E}" type="pres">
      <dgm:prSet presAssocID="{1FE5A58D-C20F-41BB-AFA5-187F236EC87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23F9922-FD67-451B-8254-B836B3C6F63E}" type="presOf" srcId="{1FE5A58D-C20F-41BB-AFA5-187F236EC870}" destId="{1545C363-C587-4958-AC1E-92981A45D99E}" srcOrd="0" destOrd="0" presId="urn:microsoft.com/office/officeart/2018/2/layout/IconVerticalSolidList"/>
    <dgm:cxn modelId="{E5909035-1C95-494A-A364-D2706EC4751B}" type="presOf" srcId="{F1D9B006-0844-41EC-BA6B-81FCD5A764BE}" destId="{084856E7-0965-4F8B-8277-FC797CBEE826}" srcOrd="0" destOrd="0" presId="urn:microsoft.com/office/officeart/2018/2/layout/IconVerticalSolidList"/>
    <dgm:cxn modelId="{EFBF6C52-1B38-4BF4-842D-0B85E8BEBD5B}" srcId="{F1D9B006-0844-41EC-BA6B-81FCD5A764BE}" destId="{967F2689-6AA7-41AA-9323-5A2B6B1FF49A}" srcOrd="1" destOrd="0" parTransId="{9810E5BE-125E-4636-9B1A-D6105FE4D25F}" sibTransId="{CCB16E09-75DC-41E3-9C8E-54FF58C5556A}"/>
    <dgm:cxn modelId="{A85C897C-A05D-4BA8-8198-FB3CD2DF4825}" srcId="{F1D9B006-0844-41EC-BA6B-81FCD5A764BE}" destId="{51CD8A97-BF34-4A4D-9606-AA20C6D39994}" srcOrd="0" destOrd="0" parTransId="{5E599D46-D477-47F1-A078-22A7DF29F62B}" sibTransId="{801520B0-CFA6-4F7E-A337-71F9408189AE}"/>
    <dgm:cxn modelId="{E93D59AF-5011-4C3D-A846-F00107BAAC4F}" srcId="{F1D9B006-0844-41EC-BA6B-81FCD5A764BE}" destId="{1FE5A58D-C20F-41BB-AFA5-187F236EC870}" srcOrd="2" destOrd="0" parTransId="{A1D7D7C3-7EC2-4CC4-A971-7F36AE188C1C}" sibTransId="{73A8211A-32C5-4D93-9F84-DF3F7A959092}"/>
    <dgm:cxn modelId="{53256FF6-C36F-413F-A997-A9AF9F7891DA}" type="presOf" srcId="{51CD8A97-BF34-4A4D-9606-AA20C6D39994}" destId="{2D719F7A-DB80-453A-9DB3-DED1B34F253D}" srcOrd="0" destOrd="0" presId="urn:microsoft.com/office/officeart/2018/2/layout/IconVerticalSolidList"/>
    <dgm:cxn modelId="{2FC1DBFD-38FF-4FD4-9FC3-F695A08EE2BD}" type="presOf" srcId="{967F2689-6AA7-41AA-9323-5A2B6B1FF49A}" destId="{814F3445-0E3D-4508-AE32-3590D7F9A4B5}" srcOrd="0" destOrd="0" presId="urn:microsoft.com/office/officeart/2018/2/layout/IconVerticalSolidList"/>
    <dgm:cxn modelId="{A062AB2D-699B-4790-8810-83799A8421E2}" type="presParOf" srcId="{084856E7-0965-4F8B-8277-FC797CBEE826}" destId="{F2CC8A67-F151-44D1-80B3-92CA4CE299FE}" srcOrd="0" destOrd="0" presId="urn:microsoft.com/office/officeart/2018/2/layout/IconVerticalSolidList"/>
    <dgm:cxn modelId="{99075BE6-97D3-440A-A4F3-41860BE7E0DD}" type="presParOf" srcId="{F2CC8A67-F151-44D1-80B3-92CA4CE299FE}" destId="{B45618C4-235E-4387-9D3F-2D9B0F65A7BF}" srcOrd="0" destOrd="0" presId="urn:microsoft.com/office/officeart/2018/2/layout/IconVerticalSolidList"/>
    <dgm:cxn modelId="{7D48C63C-09B2-4755-BCA2-97102AFDF477}" type="presParOf" srcId="{F2CC8A67-F151-44D1-80B3-92CA4CE299FE}" destId="{CD599218-E47C-49CA-9AC0-ADE06384FB41}" srcOrd="1" destOrd="0" presId="urn:microsoft.com/office/officeart/2018/2/layout/IconVerticalSolidList"/>
    <dgm:cxn modelId="{4570C055-9619-4EA4-9D56-8A850897F1A2}" type="presParOf" srcId="{F2CC8A67-F151-44D1-80B3-92CA4CE299FE}" destId="{CE687333-EE45-4BD8-8638-8414488EABC3}" srcOrd="2" destOrd="0" presId="urn:microsoft.com/office/officeart/2018/2/layout/IconVerticalSolidList"/>
    <dgm:cxn modelId="{3DAE3F62-34E1-4EFB-A67D-5A5D8DE9B9CA}" type="presParOf" srcId="{F2CC8A67-F151-44D1-80B3-92CA4CE299FE}" destId="{2D719F7A-DB80-453A-9DB3-DED1B34F253D}" srcOrd="3" destOrd="0" presId="urn:microsoft.com/office/officeart/2018/2/layout/IconVerticalSolidList"/>
    <dgm:cxn modelId="{96F1B441-2956-4816-A265-E057FD55FE5C}" type="presParOf" srcId="{084856E7-0965-4F8B-8277-FC797CBEE826}" destId="{70C2F780-B2A8-4DDC-BBFF-A49A9E5BF317}" srcOrd="1" destOrd="0" presId="urn:microsoft.com/office/officeart/2018/2/layout/IconVerticalSolidList"/>
    <dgm:cxn modelId="{6763CA57-F97F-4DDE-96D3-3D3C95AE9D65}" type="presParOf" srcId="{084856E7-0965-4F8B-8277-FC797CBEE826}" destId="{0131DAF4-27CF-472F-8C07-EF637ED56F71}" srcOrd="2" destOrd="0" presId="urn:microsoft.com/office/officeart/2018/2/layout/IconVerticalSolidList"/>
    <dgm:cxn modelId="{8CB5E65D-1E90-4950-BE5A-E1981FF711F8}" type="presParOf" srcId="{0131DAF4-27CF-472F-8C07-EF637ED56F71}" destId="{DB2FEEDB-4798-4243-BEE0-F3FEAF4967E0}" srcOrd="0" destOrd="0" presId="urn:microsoft.com/office/officeart/2018/2/layout/IconVerticalSolidList"/>
    <dgm:cxn modelId="{DE379F3C-81AF-47D3-B708-812879102E10}" type="presParOf" srcId="{0131DAF4-27CF-472F-8C07-EF637ED56F71}" destId="{E68D824E-05D7-46EE-9B39-AC856BAF585A}" srcOrd="1" destOrd="0" presId="urn:microsoft.com/office/officeart/2018/2/layout/IconVerticalSolidList"/>
    <dgm:cxn modelId="{651DC156-8B85-4645-860F-B4155D58EFE9}" type="presParOf" srcId="{0131DAF4-27CF-472F-8C07-EF637ED56F71}" destId="{581655F1-B2C0-4926-9FDB-58E00871980C}" srcOrd="2" destOrd="0" presId="urn:microsoft.com/office/officeart/2018/2/layout/IconVerticalSolidList"/>
    <dgm:cxn modelId="{F59664EE-273F-4AEF-9130-8C7B267E5030}" type="presParOf" srcId="{0131DAF4-27CF-472F-8C07-EF637ED56F71}" destId="{814F3445-0E3D-4508-AE32-3590D7F9A4B5}" srcOrd="3" destOrd="0" presId="urn:microsoft.com/office/officeart/2018/2/layout/IconVerticalSolidList"/>
    <dgm:cxn modelId="{54619524-F0DD-41F1-BD5F-7766D04FE307}" type="presParOf" srcId="{084856E7-0965-4F8B-8277-FC797CBEE826}" destId="{ECC13A61-105B-4509-AA30-23C0755A690C}" srcOrd="3" destOrd="0" presId="urn:microsoft.com/office/officeart/2018/2/layout/IconVerticalSolidList"/>
    <dgm:cxn modelId="{50200B73-C940-4B3A-B71A-1AC985BF96C3}" type="presParOf" srcId="{084856E7-0965-4F8B-8277-FC797CBEE826}" destId="{A52ED77C-4E7E-4E72-A2B6-472DECCB3B4E}" srcOrd="4" destOrd="0" presId="urn:microsoft.com/office/officeart/2018/2/layout/IconVerticalSolidList"/>
    <dgm:cxn modelId="{8ACD8297-1B2B-4FD9-A19F-1E1C9BB2FBB9}" type="presParOf" srcId="{A52ED77C-4E7E-4E72-A2B6-472DECCB3B4E}" destId="{19B12547-2098-4331-8D06-25EA60705F52}" srcOrd="0" destOrd="0" presId="urn:microsoft.com/office/officeart/2018/2/layout/IconVerticalSolidList"/>
    <dgm:cxn modelId="{FB0F52BD-5DFD-4613-9116-364D31FBEC2F}" type="presParOf" srcId="{A52ED77C-4E7E-4E72-A2B6-472DECCB3B4E}" destId="{B7FE63FD-6396-4EF8-9560-534E97C0CA3A}" srcOrd="1" destOrd="0" presId="urn:microsoft.com/office/officeart/2018/2/layout/IconVerticalSolidList"/>
    <dgm:cxn modelId="{5DB3B344-B804-4615-BF10-231E90E67CBB}" type="presParOf" srcId="{A52ED77C-4E7E-4E72-A2B6-472DECCB3B4E}" destId="{33C601A4-79F3-46E6-B055-38EEEAFE8E67}" srcOrd="2" destOrd="0" presId="urn:microsoft.com/office/officeart/2018/2/layout/IconVerticalSolidList"/>
    <dgm:cxn modelId="{E338D81F-4415-4F12-9BDA-74A6CC4ADE72}" type="presParOf" srcId="{A52ED77C-4E7E-4E72-A2B6-472DECCB3B4E}" destId="{1545C363-C587-4958-AC1E-92981A45D9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618C4-235E-4387-9D3F-2D9B0F65A7BF}">
      <dsp:nvSpPr>
        <dsp:cNvPr id="0" name=""/>
        <dsp:cNvSpPr/>
      </dsp:nvSpPr>
      <dsp:spPr>
        <a:xfrm>
          <a:off x="0" y="687"/>
          <a:ext cx="8236450" cy="16088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99218-E47C-49CA-9AC0-ADE06384FB41}">
      <dsp:nvSpPr>
        <dsp:cNvPr id="0" name=""/>
        <dsp:cNvSpPr/>
      </dsp:nvSpPr>
      <dsp:spPr>
        <a:xfrm>
          <a:off x="486673" y="362676"/>
          <a:ext cx="884861" cy="8848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19F7A-DB80-453A-9DB3-DED1B34F253D}">
      <dsp:nvSpPr>
        <dsp:cNvPr id="0" name=""/>
        <dsp:cNvSpPr/>
      </dsp:nvSpPr>
      <dsp:spPr>
        <a:xfrm>
          <a:off x="1858208" y="687"/>
          <a:ext cx="6378241" cy="1608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269" tIns="170269" rIns="170269" bIns="17026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Be sure to get a clear understanding from Administration about what they expect from you as an SRO. How should you respond to the student when asked to intervene during a student’s behavior?</a:t>
          </a:r>
        </a:p>
      </dsp:txBody>
      <dsp:txXfrm>
        <a:off x="1858208" y="687"/>
        <a:ext cx="6378241" cy="1608838"/>
      </dsp:txXfrm>
    </dsp:sp>
    <dsp:sp modelId="{DB2FEEDB-4798-4243-BEE0-F3FEAF4967E0}">
      <dsp:nvSpPr>
        <dsp:cNvPr id="0" name=""/>
        <dsp:cNvSpPr/>
      </dsp:nvSpPr>
      <dsp:spPr>
        <a:xfrm>
          <a:off x="0" y="2011736"/>
          <a:ext cx="8236450" cy="16088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D824E-05D7-46EE-9B39-AC856BAF585A}">
      <dsp:nvSpPr>
        <dsp:cNvPr id="0" name=""/>
        <dsp:cNvSpPr/>
      </dsp:nvSpPr>
      <dsp:spPr>
        <a:xfrm>
          <a:off x="486673" y="2373724"/>
          <a:ext cx="884861" cy="8848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F3445-0E3D-4508-AE32-3590D7F9A4B5}">
      <dsp:nvSpPr>
        <dsp:cNvPr id="0" name=""/>
        <dsp:cNvSpPr/>
      </dsp:nvSpPr>
      <dsp:spPr>
        <a:xfrm>
          <a:off x="1858208" y="2011736"/>
          <a:ext cx="6378241" cy="1608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269" tIns="170269" rIns="170269" bIns="17026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Do you need to re-establish rapport after the student has calmed down?</a:t>
          </a:r>
        </a:p>
      </dsp:txBody>
      <dsp:txXfrm>
        <a:off x="1858208" y="2011736"/>
        <a:ext cx="6378241" cy="1608838"/>
      </dsp:txXfrm>
    </dsp:sp>
    <dsp:sp modelId="{19B12547-2098-4331-8D06-25EA60705F52}">
      <dsp:nvSpPr>
        <dsp:cNvPr id="0" name=""/>
        <dsp:cNvSpPr/>
      </dsp:nvSpPr>
      <dsp:spPr>
        <a:xfrm>
          <a:off x="0" y="4022784"/>
          <a:ext cx="8236450" cy="16088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FE63FD-6396-4EF8-9560-534E97C0CA3A}">
      <dsp:nvSpPr>
        <dsp:cNvPr id="0" name=""/>
        <dsp:cNvSpPr/>
      </dsp:nvSpPr>
      <dsp:spPr>
        <a:xfrm>
          <a:off x="486673" y="4384773"/>
          <a:ext cx="884861" cy="8848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45C363-C587-4958-AC1E-92981A45D99E}">
      <dsp:nvSpPr>
        <dsp:cNvPr id="0" name=""/>
        <dsp:cNvSpPr/>
      </dsp:nvSpPr>
      <dsp:spPr>
        <a:xfrm>
          <a:off x="1858208" y="4022784"/>
          <a:ext cx="6378241" cy="1608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269" tIns="170269" rIns="170269" bIns="17026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Be sure to reward student with positive affirmations when the student complies with directives during behavior.</a:t>
          </a:r>
        </a:p>
      </dsp:txBody>
      <dsp:txXfrm>
        <a:off x="1858208" y="4022784"/>
        <a:ext cx="6378241" cy="1608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7BEB-4845-4DD5-A109-A65CABE70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CA740-FE95-4411-A7B1-A7C3DD708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EDDFB-3D62-4185-8915-581D2212A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5F8F1-5FAB-45AE-93C9-0C3C631A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56C5B-7DBC-4088-ABEB-5551D261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1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7B38C-EBB9-4973-A9D3-596DB2B66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9B007-5CA4-4849-AB3C-E4DF7C107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7E130-198A-440D-A900-CFC635C48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0F7B3-71B8-4AD8-83F8-4ED05D1E2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5C492-2E57-422F-9DC3-65C0219C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2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77158-DC47-4A99-B07C-55D66C512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D4D25-1791-442B-8EBB-A0CC96CE5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4DA33-44B4-4B60-BAC2-14FC9D185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EAD56-3C65-407D-9571-BD9D327D6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FD8C8-648C-4548-978B-7422897C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7C32-24C5-46CF-A87F-5EB4DFF4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6BDF1-8FF0-407A-90E5-7344943D0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FD96E-857D-44BC-BFF0-D76FF9C0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0978E-623D-4787-8E64-2293CB709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EF193-043F-4BD0-9A79-9743CA4B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7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E95D-13D2-43C7-A4E1-4592CB6F6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195F4-1DF9-4E86-82B8-E7B18E3A4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E1FB3-EB97-4130-BF8E-A55EDC74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83CA6-DB75-432A-BB2F-73450701E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21B35-3175-4DFF-ACD9-25CA17DBE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2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B24A9-40EF-4542-9F12-77284AEF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914E0-5069-4A8D-8D29-8D6779598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13DB0-AD3D-4200-AD5E-CC2F75AEF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2294F-4C60-4B13-A864-89F3FBD6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FAFB3-9AAC-41B2-8E3C-F55B7E182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714BD-598A-482B-BA65-89AAF83A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1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AD16-F67D-4973-8DBF-0754D982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8EC40-D653-4F35-9183-F9E89C931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6E5A2-9CCF-4112-9EA5-5CDA865D7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5420A-E2B5-483D-8564-272442735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A4A87-68DD-4774-86D8-FEFC31B3A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AAD849-EC71-4F83-A9EB-008E47CC0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2255D-DA43-4FC1-8A7F-C7CE7EEC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7E8174-EF8A-4DCE-A39A-99C4A7A5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9FC4-140A-43AF-8A4F-F44EE3B5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CAA62-0E00-42F6-B1A7-81A50D25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F6949-5389-4F3E-B391-67212A54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FDB2B7-0CA2-4194-82E9-5F0E95C9C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2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C2B49E-836D-42C7-B686-43E9C6658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90D22-A5CF-4313-81D1-AE2FF1E9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BAFADD-6BBA-4371-B716-B7BDC0D0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2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6DD13-BAC9-465B-BE31-3B6DDB70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DA7AF-9EEC-4F82-BB92-BB5A7DA1F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6937F-2D2A-4F50-AB58-3F296403D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3DD79-5964-4A1B-8C3C-CD6AF302B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69AC1-8940-45E4-8AFB-5C476C8F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C3E13-D8F0-4CAB-B39B-08215FBC4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9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33D8-0E04-4006-A4F6-771BF91E0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D6F534-AD93-4ADB-8333-C150DF717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A2C58-5129-412E-A7B9-9E363BCB1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542ED-FF89-40AE-B922-FF85091A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34AE2-78CA-4D33-BBA7-5A2AD642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DF417C-9103-4E2A-9C44-A76D80E54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0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E2E1A7-470C-4F73-B907-E7897A54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3559B-D79B-4900-8AF1-44F696E7F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444CD-8915-409F-9B0D-693F55C1F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1072A-0DBD-4100-94E9-863F7931D1A2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EA0A6-8474-44D2-98B1-CE32A74D3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74C-DC3F-4042-9260-071EA24C3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1DEDB-35D7-4323-80E5-B0BD6817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9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1F6FA-3D39-4BAB-B5D5-FD450CD69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School Resource Officers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10A428-610A-4696-9C5F-E225099ED889}"/>
              </a:ext>
            </a:extLst>
          </p:cNvPr>
          <p:cNvSpPr txBox="1"/>
          <p:nvPr/>
        </p:nvSpPr>
        <p:spPr>
          <a:xfrm>
            <a:off x="4965431" y="2438400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effectLst/>
              </a:rPr>
              <a:t>Skills that help SROs with Behavior and </a:t>
            </a:r>
            <a:r>
              <a:rPr lang="en-US" sz="4800" dirty="0"/>
              <a:t>E</a:t>
            </a:r>
            <a:r>
              <a:rPr lang="en-US" sz="4800" dirty="0">
                <a:effectLst/>
              </a:rPr>
              <a:t>motional outbursts in schools.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7" name="Picture 6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EFEDB1FD-B3B1-4CA5-9B4F-D499658F00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2760" b="-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2543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68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B2D1D-A6C2-4203-8AA8-D3AC1F4DE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2293" y="638144"/>
            <a:ext cx="4953934" cy="1676603"/>
          </a:xfrm>
        </p:spPr>
        <p:txBody>
          <a:bodyPr>
            <a:normAutofit/>
          </a:bodyPr>
          <a:lstStyle/>
          <a:p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the Administration, Teacher, Sped Teacher, Counselor, to talk with you about each student.</a:t>
            </a:r>
            <a:b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/>
          </a:p>
        </p:txBody>
      </p:sp>
      <p:sp>
        <p:nvSpPr>
          <p:cNvPr id="33" name="Rectangle 26">
            <a:extLst>
              <a:ext uri="{FF2B5EF4-FFF2-40B4-BE49-F238E27FC236}">
                <a16:creationId xmlns:a16="http://schemas.microsoft.com/office/drawing/2014/main" id="{787900AF-3ED0-4C02-A309-3984EBBD2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ounded Rectangle 20">
            <a:extLst>
              <a:ext uri="{FF2B5EF4-FFF2-40B4-BE49-F238E27FC236}">
                <a16:creationId xmlns:a16="http://schemas.microsoft.com/office/drawing/2014/main" id="{8DEDEE5C-3126-4336-A7D4-9277AF5A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138" y="559407"/>
            <a:ext cx="5109725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221BF3C0-D690-4EED-A500-3D3AC4836A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" r="2537"/>
          <a:stretch/>
        </p:blipFill>
        <p:spPr>
          <a:xfrm>
            <a:off x="765802" y="1057441"/>
            <a:ext cx="4564396" cy="4743116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ABC64-ED60-4B2A-84AA-A905F07CE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2294" y="2438400"/>
            <a:ext cx="5295727" cy="4219253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the student like?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use to motivate the student?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teacher/staff use anything as a reward for making good choices?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them directly what their expectations are if they call you to intervene on a situation that has already degraded to poor action choices by the student.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58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5399B-6ECC-4D7D-B467-B84F281CA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rapport with the target student is always the optimum practice. </a:t>
            </a:r>
            <a:b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81D6C-99A0-4F3C-BA5F-87BB5D111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take an interest in the students when they aren’t having an outburst.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 to them about their day etc...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lunch with them some time.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lunch group.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having lunch with the officer a reward choice.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Peek in at them in their classes, give thumbs up when you see them working, paying attention….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breathing techniques when behavior starts to manifest.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grounding techniques- find something red, blue, green, yellow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Breathing exercises, pretend blowing a pinwheel.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80A640-2DCC-4C27-BA3C-1284FB818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8" r="18672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7B4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31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E71F6-E44B-4F4F-ACAB-7E70B8AC9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728" y="1432762"/>
            <a:ext cx="4176927" cy="4176927"/>
          </a:xfrm>
          <a:prstGeom prst="rect">
            <a:avLst/>
          </a:prstGeom>
        </p:spPr>
      </p:pic>
      <p:graphicFrame>
        <p:nvGraphicFramePr>
          <p:cNvPr id="9" name="TextBox 2">
            <a:extLst>
              <a:ext uri="{FF2B5EF4-FFF2-40B4-BE49-F238E27FC236}">
                <a16:creationId xmlns:a16="http://schemas.microsoft.com/office/drawing/2014/main" id="{DB1250B5-7C8E-4101-A4ED-67AE1BD7F252}"/>
              </a:ext>
            </a:extLst>
          </p:cNvPr>
          <p:cNvGraphicFramePr/>
          <p:nvPr/>
        </p:nvGraphicFramePr>
        <p:xfrm>
          <a:off x="229457" y="190797"/>
          <a:ext cx="8236450" cy="5632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1772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898970AA53A84B881CA0D84AB3713F" ma:contentTypeVersion="13" ma:contentTypeDescription="Create a new document." ma:contentTypeScope="" ma:versionID="d17d6f6b412f7bf52154720c1d7cbd6d">
  <xsd:schema xmlns:xsd="http://www.w3.org/2001/XMLSchema" xmlns:xs="http://www.w3.org/2001/XMLSchema" xmlns:p="http://schemas.microsoft.com/office/2006/metadata/properties" xmlns:ns2="fa2b7eb2-b303-4151-b1d2-9b88dc67d84e" xmlns:ns3="3bb8d260-54be-482f-8d06-4c17884aa56a" targetNamespace="http://schemas.microsoft.com/office/2006/metadata/properties" ma:root="true" ma:fieldsID="b85caa58367f3f9578bf8dc5d883fd55" ns2:_="" ns3:_="">
    <xsd:import namespace="fa2b7eb2-b303-4151-b1d2-9b88dc67d84e"/>
    <xsd:import namespace="3bb8d260-54be-482f-8d06-4c17884aa5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ApprovedforWebsi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2b7eb2-b303-4151-b1d2-9b88dc67d8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ApprovedforWebsite" ma:index="20" nillable="true" ma:displayName="Approved for Website" ma:default="1" ma:format="Dropdown" ma:internalName="ApprovedforWebsit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8d260-54be-482f-8d06-4c17884aa56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edforWebsite xmlns="fa2b7eb2-b303-4151-b1d2-9b88dc67d84e">true</ApprovedforWebsite>
  </documentManagement>
</p:properties>
</file>

<file path=customXml/itemProps1.xml><?xml version="1.0" encoding="utf-8"?>
<ds:datastoreItem xmlns:ds="http://schemas.openxmlformats.org/officeDocument/2006/customXml" ds:itemID="{F5319E99-DF77-46AF-B376-0B36A116B979}"/>
</file>

<file path=customXml/itemProps2.xml><?xml version="1.0" encoding="utf-8"?>
<ds:datastoreItem xmlns:ds="http://schemas.openxmlformats.org/officeDocument/2006/customXml" ds:itemID="{9011280A-6A45-4AC2-8323-1B724F2B4133}"/>
</file>

<file path=customXml/itemProps3.xml><?xml version="1.0" encoding="utf-8"?>
<ds:datastoreItem xmlns:ds="http://schemas.openxmlformats.org/officeDocument/2006/customXml" ds:itemID="{FBB1BA0C-DAA9-4474-9F82-EA8C40C7139C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School Resource Officers</vt:lpstr>
      <vt:lpstr>Ask the Administration, Teacher, Sped Teacher, Counselor, to talk with you about each student. </vt:lpstr>
      <vt:lpstr>Building rapport with the target student is always the optimum practice.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Resource Officers</dc:title>
  <dc:creator>Scheuren, Shelley</dc:creator>
  <cp:lastModifiedBy>Pytlik, Jamie</cp:lastModifiedBy>
  <cp:revision>2</cp:revision>
  <dcterms:created xsi:type="dcterms:W3CDTF">2020-10-21T15:21:56Z</dcterms:created>
  <dcterms:modified xsi:type="dcterms:W3CDTF">2020-10-23T17:28:57Z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0x01010056898970AA53A84B881CA0D84AB3713F</vt:lpwstr>
  </property>
</Properties>
</file>